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6"/>
  </p:notesMasterIdLst>
  <p:sldIdLst>
    <p:sldId id="256" r:id="rId2"/>
    <p:sldId id="257" r:id="rId3"/>
    <p:sldId id="258" r:id="rId4"/>
    <p:sldId id="259" r:id="rId5"/>
    <p:sldId id="290" r:id="rId6"/>
    <p:sldId id="295" r:id="rId7"/>
    <p:sldId id="296" r:id="rId8"/>
    <p:sldId id="297" r:id="rId9"/>
    <p:sldId id="298" r:id="rId10"/>
    <p:sldId id="299" r:id="rId11"/>
    <p:sldId id="300" r:id="rId12"/>
    <p:sldId id="301" r:id="rId13"/>
    <p:sldId id="302" r:id="rId14"/>
    <p:sldId id="307" r:id="rId15"/>
    <p:sldId id="308" r:id="rId16"/>
    <p:sldId id="306" r:id="rId17"/>
    <p:sldId id="305" r:id="rId18"/>
    <p:sldId id="309" r:id="rId19"/>
    <p:sldId id="310" r:id="rId20"/>
    <p:sldId id="311" r:id="rId21"/>
    <p:sldId id="312" r:id="rId22"/>
    <p:sldId id="303" r:id="rId23"/>
    <p:sldId id="264" r:id="rId24"/>
    <p:sldId id="270" r:id="rId25"/>
  </p:sldIdLst>
  <p:sldSz cx="9144000" cy="5143500" type="screen16x9"/>
  <p:notesSz cx="6858000" cy="9144000"/>
  <p:embeddedFontLst>
    <p:embeddedFont>
      <p:font typeface="Fjalla One" panose="02000506040000020004" pitchFamily="2" charset="0"/>
      <p:regular r:id="rId27"/>
    </p:embeddedFont>
    <p:embeddedFont>
      <p:font typeface="Roboto Mono" pitchFamily="49"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A9B5115-10A3-4283-94BF-D0CAFC6126A9}">
  <a:tblStyle styleId="{2A9B5115-10A3-4283-94BF-D0CAFC6126A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30"/>
    <p:restoredTop sz="94538"/>
  </p:normalViewPr>
  <p:slideViewPr>
    <p:cSldViewPr snapToGrid="0">
      <p:cViewPr>
        <p:scale>
          <a:sx n="115" d="100"/>
          <a:sy n="115" d="100"/>
        </p:scale>
        <p:origin x="952" y="5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a:extLst>
            <a:ext uri="{FF2B5EF4-FFF2-40B4-BE49-F238E27FC236}">
              <a16:creationId xmlns:a16="http://schemas.microsoft.com/office/drawing/2014/main" id="{74E5E323-8383-E208-0E14-FBC7DB6B910A}"/>
            </a:ext>
          </a:extLst>
        </p:cNvPr>
        <p:cNvGrpSpPr/>
        <p:nvPr/>
      </p:nvGrpSpPr>
      <p:grpSpPr>
        <a:xfrm>
          <a:off x="0" y="0"/>
          <a:ext cx="0" cy="0"/>
          <a:chOff x="0" y="0"/>
          <a:chExt cx="0" cy="0"/>
        </a:xfrm>
      </p:grpSpPr>
      <p:sp>
        <p:nvSpPr>
          <p:cNvPr id="1231" name="Google Shape;1231;g18a650dd25a_0_492:notes">
            <a:extLst>
              <a:ext uri="{FF2B5EF4-FFF2-40B4-BE49-F238E27FC236}">
                <a16:creationId xmlns:a16="http://schemas.microsoft.com/office/drawing/2014/main" id="{963DD77D-E850-F4B5-FC6C-DDA53F9C7A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2" name="Google Shape;1232;g18a650dd25a_0_492:notes">
            <a:extLst>
              <a:ext uri="{FF2B5EF4-FFF2-40B4-BE49-F238E27FC236}">
                <a16:creationId xmlns:a16="http://schemas.microsoft.com/office/drawing/2014/main" id="{98EF6ED8-5F35-E576-272B-A1B8590CDA4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7930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a:extLst>
            <a:ext uri="{FF2B5EF4-FFF2-40B4-BE49-F238E27FC236}">
              <a16:creationId xmlns:a16="http://schemas.microsoft.com/office/drawing/2014/main" id="{48F83FDD-1C25-ABDF-73C4-929831D66502}"/>
            </a:ext>
          </a:extLst>
        </p:cNvPr>
        <p:cNvGrpSpPr/>
        <p:nvPr/>
      </p:nvGrpSpPr>
      <p:grpSpPr>
        <a:xfrm>
          <a:off x="0" y="0"/>
          <a:ext cx="0" cy="0"/>
          <a:chOff x="0" y="0"/>
          <a:chExt cx="0" cy="0"/>
        </a:xfrm>
      </p:grpSpPr>
      <p:sp>
        <p:nvSpPr>
          <p:cNvPr id="1231" name="Google Shape;1231;g18a650dd25a_0_492:notes">
            <a:extLst>
              <a:ext uri="{FF2B5EF4-FFF2-40B4-BE49-F238E27FC236}">
                <a16:creationId xmlns:a16="http://schemas.microsoft.com/office/drawing/2014/main" id="{A0F99C1E-CE60-3B39-7B33-D169F3CD25C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2" name="Google Shape;1232;g18a650dd25a_0_492:notes">
            <a:extLst>
              <a:ext uri="{FF2B5EF4-FFF2-40B4-BE49-F238E27FC236}">
                <a16:creationId xmlns:a16="http://schemas.microsoft.com/office/drawing/2014/main" id="{25CE3E57-BE53-9E16-E93D-64A6E35D49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55839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a:extLst>
            <a:ext uri="{FF2B5EF4-FFF2-40B4-BE49-F238E27FC236}">
              <a16:creationId xmlns:a16="http://schemas.microsoft.com/office/drawing/2014/main" id="{D93C78CF-B301-C553-E49A-6BDFC896FCAB}"/>
            </a:ext>
          </a:extLst>
        </p:cNvPr>
        <p:cNvGrpSpPr/>
        <p:nvPr/>
      </p:nvGrpSpPr>
      <p:grpSpPr>
        <a:xfrm>
          <a:off x="0" y="0"/>
          <a:ext cx="0" cy="0"/>
          <a:chOff x="0" y="0"/>
          <a:chExt cx="0" cy="0"/>
        </a:xfrm>
      </p:grpSpPr>
      <p:sp>
        <p:nvSpPr>
          <p:cNvPr id="1231" name="Google Shape;1231;g18a650dd25a_0_492:notes">
            <a:extLst>
              <a:ext uri="{FF2B5EF4-FFF2-40B4-BE49-F238E27FC236}">
                <a16:creationId xmlns:a16="http://schemas.microsoft.com/office/drawing/2014/main" id="{CB38B52C-4BD0-BA55-EA03-5C0522F4E5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2" name="Google Shape;1232;g18a650dd25a_0_492:notes">
            <a:extLst>
              <a:ext uri="{FF2B5EF4-FFF2-40B4-BE49-F238E27FC236}">
                <a16:creationId xmlns:a16="http://schemas.microsoft.com/office/drawing/2014/main" id="{562020F5-58EA-310F-46C9-D027C25516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69830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a:extLst>
            <a:ext uri="{FF2B5EF4-FFF2-40B4-BE49-F238E27FC236}">
              <a16:creationId xmlns:a16="http://schemas.microsoft.com/office/drawing/2014/main" id="{FD1B2377-C912-10AF-3B6F-B37A027674E3}"/>
            </a:ext>
          </a:extLst>
        </p:cNvPr>
        <p:cNvGrpSpPr/>
        <p:nvPr/>
      </p:nvGrpSpPr>
      <p:grpSpPr>
        <a:xfrm>
          <a:off x="0" y="0"/>
          <a:ext cx="0" cy="0"/>
          <a:chOff x="0" y="0"/>
          <a:chExt cx="0" cy="0"/>
        </a:xfrm>
      </p:grpSpPr>
      <p:sp>
        <p:nvSpPr>
          <p:cNvPr id="1231" name="Google Shape;1231;g18a650dd25a_0_492:notes">
            <a:extLst>
              <a:ext uri="{FF2B5EF4-FFF2-40B4-BE49-F238E27FC236}">
                <a16:creationId xmlns:a16="http://schemas.microsoft.com/office/drawing/2014/main" id="{E3CC141D-75EB-7102-7C5F-7479B532AA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2" name="Google Shape;1232;g18a650dd25a_0_492:notes">
            <a:extLst>
              <a:ext uri="{FF2B5EF4-FFF2-40B4-BE49-F238E27FC236}">
                <a16:creationId xmlns:a16="http://schemas.microsoft.com/office/drawing/2014/main" id="{0A91F6C0-5A5E-95AE-5B63-1DF86EDEF90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78313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a:extLst>
            <a:ext uri="{FF2B5EF4-FFF2-40B4-BE49-F238E27FC236}">
              <a16:creationId xmlns:a16="http://schemas.microsoft.com/office/drawing/2014/main" id="{F137FABD-198B-1319-08D9-D7AC6F533127}"/>
            </a:ext>
          </a:extLst>
        </p:cNvPr>
        <p:cNvGrpSpPr/>
        <p:nvPr/>
      </p:nvGrpSpPr>
      <p:grpSpPr>
        <a:xfrm>
          <a:off x="0" y="0"/>
          <a:ext cx="0" cy="0"/>
          <a:chOff x="0" y="0"/>
          <a:chExt cx="0" cy="0"/>
        </a:xfrm>
      </p:grpSpPr>
      <p:sp>
        <p:nvSpPr>
          <p:cNvPr id="1231" name="Google Shape;1231;g18a650dd25a_0_492:notes">
            <a:extLst>
              <a:ext uri="{FF2B5EF4-FFF2-40B4-BE49-F238E27FC236}">
                <a16:creationId xmlns:a16="http://schemas.microsoft.com/office/drawing/2014/main" id="{0E72FEBB-6933-CEFE-DAF8-DCCC04879D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2" name="Google Shape;1232;g18a650dd25a_0_492:notes">
            <a:extLst>
              <a:ext uri="{FF2B5EF4-FFF2-40B4-BE49-F238E27FC236}">
                <a16:creationId xmlns:a16="http://schemas.microsoft.com/office/drawing/2014/main" id="{60F210E3-779B-5825-BAB2-D0948940CC5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42664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a:extLst>
            <a:ext uri="{FF2B5EF4-FFF2-40B4-BE49-F238E27FC236}">
              <a16:creationId xmlns:a16="http://schemas.microsoft.com/office/drawing/2014/main" id="{22ED9B17-1C3E-C8F5-9B90-48AB65E83DB6}"/>
            </a:ext>
          </a:extLst>
        </p:cNvPr>
        <p:cNvGrpSpPr/>
        <p:nvPr/>
      </p:nvGrpSpPr>
      <p:grpSpPr>
        <a:xfrm>
          <a:off x="0" y="0"/>
          <a:ext cx="0" cy="0"/>
          <a:chOff x="0" y="0"/>
          <a:chExt cx="0" cy="0"/>
        </a:xfrm>
      </p:grpSpPr>
      <p:sp>
        <p:nvSpPr>
          <p:cNvPr id="1231" name="Google Shape;1231;g18a650dd25a_0_492:notes">
            <a:extLst>
              <a:ext uri="{FF2B5EF4-FFF2-40B4-BE49-F238E27FC236}">
                <a16:creationId xmlns:a16="http://schemas.microsoft.com/office/drawing/2014/main" id="{9D9C9A33-B54F-F25C-142A-6EF861B8BD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2" name="Google Shape;1232;g18a650dd25a_0_492:notes">
            <a:extLst>
              <a:ext uri="{FF2B5EF4-FFF2-40B4-BE49-F238E27FC236}">
                <a16:creationId xmlns:a16="http://schemas.microsoft.com/office/drawing/2014/main" id="{2C62866A-3634-FDFC-AF1E-F8E56109266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95641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a:extLst>
            <a:ext uri="{FF2B5EF4-FFF2-40B4-BE49-F238E27FC236}">
              <a16:creationId xmlns:a16="http://schemas.microsoft.com/office/drawing/2014/main" id="{633BC885-92C7-77D0-578D-213523974F84}"/>
            </a:ext>
          </a:extLst>
        </p:cNvPr>
        <p:cNvGrpSpPr/>
        <p:nvPr/>
      </p:nvGrpSpPr>
      <p:grpSpPr>
        <a:xfrm>
          <a:off x="0" y="0"/>
          <a:ext cx="0" cy="0"/>
          <a:chOff x="0" y="0"/>
          <a:chExt cx="0" cy="0"/>
        </a:xfrm>
      </p:grpSpPr>
      <p:sp>
        <p:nvSpPr>
          <p:cNvPr id="1231" name="Google Shape;1231;g18a650dd25a_0_492:notes">
            <a:extLst>
              <a:ext uri="{FF2B5EF4-FFF2-40B4-BE49-F238E27FC236}">
                <a16:creationId xmlns:a16="http://schemas.microsoft.com/office/drawing/2014/main" id="{5029EE6B-0B8F-A79F-1B9F-6505DC460C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2" name="Google Shape;1232;g18a650dd25a_0_492:notes">
            <a:extLst>
              <a:ext uri="{FF2B5EF4-FFF2-40B4-BE49-F238E27FC236}">
                <a16:creationId xmlns:a16="http://schemas.microsoft.com/office/drawing/2014/main" id="{2FA7CED8-A889-2716-5A89-C807EC0088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74118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a:extLst>
            <a:ext uri="{FF2B5EF4-FFF2-40B4-BE49-F238E27FC236}">
              <a16:creationId xmlns:a16="http://schemas.microsoft.com/office/drawing/2014/main" id="{2A69B6FA-408F-B187-B9A1-ACDB0DE4BCA2}"/>
            </a:ext>
          </a:extLst>
        </p:cNvPr>
        <p:cNvGrpSpPr/>
        <p:nvPr/>
      </p:nvGrpSpPr>
      <p:grpSpPr>
        <a:xfrm>
          <a:off x="0" y="0"/>
          <a:ext cx="0" cy="0"/>
          <a:chOff x="0" y="0"/>
          <a:chExt cx="0" cy="0"/>
        </a:xfrm>
      </p:grpSpPr>
      <p:sp>
        <p:nvSpPr>
          <p:cNvPr id="1231" name="Google Shape;1231;g18a650dd25a_0_492:notes">
            <a:extLst>
              <a:ext uri="{FF2B5EF4-FFF2-40B4-BE49-F238E27FC236}">
                <a16:creationId xmlns:a16="http://schemas.microsoft.com/office/drawing/2014/main" id="{BA806258-2B31-4F98-4493-7E2B45A8B0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2" name="Google Shape;1232;g18a650dd25a_0_492:notes">
            <a:extLst>
              <a:ext uri="{FF2B5EF4-FFF2-40B4-BE49-F238E27FC236}">
                <a16:creationId xmlns:a16="http://schemas.microsoft.com/office/drawing/2014/main" id="{FD2A5153-6672-DAE3-919A-AA7D5B6538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3894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a:extLst>
            <a:ext uri="{FF2B5EF4-FFF2-40B4-BE49-F238E27FC236}">
              <a16:creationId xmlns:a16="http://schemas.microsoft.com/office/drawing/2014/main" id="{FCF6B4B5-70B0-0CE1-409C-BAE6BA90A972}"/>
            </a:ext>
          </a:extLst>
        </p:cNvPr>
        <p:cNvGrpSpPr/>
        <p:nvPr/>
      </p:nvGrpSpPr>
      <p:grpSpPr>
        <a:xfrm>
          <a:off x="0" y="0"/>
          <a:ext cx="0" cy="0"/>
          <a:chOff x="0" y="0"/>
          <a:chExt cx="0" cy="0"/>
        </a:xfrm>
      </p:grpSpPr>
      <p:sp>
        <p:nvSpPr>
          <p:cNvPr id="1231" name="Google Shape;1231;g18a650dd25a_0_492:notes">
            <a:extLst>
              <a:ext uri="{FF2B5EF4-FFF2-40B4-BE49-F238E27FC236}">
                <a16:creationId xmlns:a16="http://schemas.microsoft.com/office/drawing/2014/main" id="{3440D8B2-0A17-F1BC-2053-4F36A7FE3FA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2" name="Google Shape;1232;g18a650dd25a_0_492:notes">
            <a:extLst>
              <a:ext uri="{FF2B5EF4-FFF2-40B4-BE49-F238E27FC236}">
                <a16:creationId xmlns:a16="http://schemas.microsoft.com/office/drawing/2014/main" id="{9E2B78D3-3B9D-C3C6-4A70-190B0D20F6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90185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a:extLst>
            <a:ext uri="{FF2B5EF4-FFF2-40B4-BE49-F238E27FC236}">
              <a16:creationId xmlns:a16="http://schemas.microsoft.com/office/drawing/2014/main" id="{81E6C041-714B-75F9-59ED-5EEA7C490938}"/>
            </a:ext>
          </a:extLst>
        </p:cNvPr>
        <p:cNvGrpSpPr/>
        <p:nvPr/>
      </p:nvGrpSpPr>
      <p:grpSpPr>
        <a:xfrm>
          <a:off x="0" y="0"/>
          <a:ext cx="0" cy="0"/>
          <a:chOff x="0" y="0"/>
          <a:chExt cx="0" cy="0"/>
        </a:xfrm>
      </p:grpSpPr>
      <p:sp>
        <p:nvSpPr>
          <p:cNvPr id="1231" name="Google Shape;1231;g18a650dd25a_0_492:notes">
            <a:extLst>
              <a:ext uri="{FF2B5EF4-FFF2-40B4-BE49-F238E27FC236}">
                <a16:creationId xmlns:a16="http://schemas.microsoft.com/office/drawing/2014/main" id="{D4CBCB67-522A-1865-C3DB-39625656EC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2" name="Google Shape;1232;g18a650dd25a_0_492:notes">
            <a:extLst>
              <a:ext uri="{FF2B5EF4-FFF2-40B4-BE49-F238E27FC236}">
                <a16:creationId xmlns:a16="http://schemas.microsoft.com/office/drawing/2014/main" id="{5BFEA102-AE5D-3FE9-5AA9-8F08A746A53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2887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18a650dd25a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1" name="Google Shape;1101;g18a650dd25a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a:extLst>
            <a:ext uri="{FF2B5EF4-FFF2-40B4-BE49-F238E27FC236}">
              <a16:creationId xmlns:a16="http://schemas.microsoft.com/office/drawing/2014/main" id="{DAEE3B65-2588-4E6E-E9CC-6CD344989625}"/>
            </a:ext>
          </a:extLst>
        </p:cNvPr>
        <p:cNvGrpSpPr/>
        <p:nvPr/>
      </p:nvGrpSpPr>
      <p:grpSpPr>
        <a:xfrm>
          <a:off x="0" y="0"/>
          <a:ext cx="0" cy="0"/>
          <a:chOff x="0" y="0"/>
          <a:chExt cx="0" cy="0"/>
        </a:xfrm>
      </p:grpSpPr>
      <p:sp>
        <p:nvSpPr>
          <p:cNvPr id="1231" name="Google Shape;1231;g18a650dd25a_0_492:notes">
            <a:extLst>
              <a:ext uri="{FF2B5EF4-FFF2-40B4-BE49-F238E27FC236}">
                <a16:creationId xmlns:a16="http://schemas.microsoft.com/office/drawing/2014/main" id="{A3AD0AAB-C079-ACCE-A8E7-80D06161C6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2" name="Google Shape;1232;g18a650dd25a_0_492:notes">
            <a:extLst>
              <a:ext uri="{FF2B5EF4-FFF2-40B4-BE49-F238E27FC236}">
                <a16:creationId xmlns:a16="http://schemas.microsoft.com/office/drawing/2014/main" id="{01555614-C7F6-1415-A154-0D2DA353266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27665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a:extLst>
            <a:ext uri="{FF2B5EF4-FFF2-40B4-BE49-F238E27FC236}">
              <a16:creationId xmlns:a16="http://schemas.microsoft.com/office/drawing/2014/main" id="{CDF0D45B-2365-2928-E58F-69B71445E83E}"/>
            </a:ext>
          </a:extLst>
        </p:cNvPr>
        <p:cNvGrpSpPr/>
        <p:nvPr/>
      </p:nvGrpSpPr>
      <p:grpSpPr>
        <a:xfrm>
          <a:off x="0" y="0"/>
          <a:ext cx="0" cy="0"/>
          <a:chOff x="0" y="0"/>
          <a:chExt cx="0" cy="0"/>
        </a:xfrm>
      </p:grpSpPr>
      <p:sp>
        <p:nvSpPr>
          <p:cNvPr id="1231" name="Google Shape;1231;g18a650dd25a_0_492:notes">
            <a:extLst>
              <a:ext uri="{FF2B5EF4-FFF2-40B4-BE49-F238E27FC236}">
                <a16:creationId xmlns:a16="http://schemas.microsoft.com/office/drawing/2014/main" id="{B1B9B935-AA60-4078-FFC8-518B65C602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2" name="Google Shape;1232;g18a650dd25a_0_492:notes">
            <a:extLst>
              <a:ext uri="{FF2B5EF4-FFF2-40B4-BE49-F238E27FC236}">
                <a16:creationId xmlns:a16="http://schemas.microsoft.com/office/drawing/2014/main" id="{D43B7D30-46D4-4E4E-25FF-7B54FC93DD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15788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a:extLst>
            <a:ext uri="{FF2B5EF4-FFF2-40B4-BE49-F238E27FC236}">
              <a16:creationId xmlns:a16="http://schemas.microsoft.com/office/drawing/2014/main" id="{B03922EF-590E-320A-5E52-2753412EADF4}"/>
            </a:ext>
          </a:extLst>
        </p:cNvPr>
        <p:cNvGrpSpPr/>
        <p:nvPr/>
      </p:nvGrpSpPr>
      <p:grpSpPr>
        <a:xfrm>
          <a:off x="0" y="0"/>
          <a:ext cx="0" cy="0"/>
          <a:chOff x="0" y="0"/>
          <a:chExt cx="0" cy="0"/>
        </a:xfrm>
      </p:grpSpPr>
      <p:sp>
        <p:nvSpPr>
          <p:cNvPr id="1231" name="Google Shape;1231;g18a650dd25a_0_492:notes">
            <a:extLst>
              <a:ext uri="{FF2B5EF4-FFF2-40B4-BE49-F238E27FC236}">
                <a16:creationId xmlns:a16="http://schemas.microsoft.com/office/drawing/2014/main" id="{DC059D45-8755-1989-B45C-87668FDE7B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2" name="Google Shape;1232;g18a650dd25a_0_492:notes">
            <a:extLst>
              <a:ext uri="{FF2B5EF4-FFF2-40B4-BE49-F238E27FC236}">
                <a16:creationId xmlns:a16="http://schemas.microsoft.com/office/drawing/2014/main" id="{FBD74C2F-32A2-EE14-D2A1-A2F6CEC86D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74909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18c062c13c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18c062c13c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Google Shape;1343;g18c062c13c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4" name="Google Shape;1344;g18c062c13c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18a650dd25a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1" name="Google Shape;1111;g18a650dd25a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1866f662964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1" name="Google Shape;1121;g1866f662964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a:extLst>
            <a:ext uri="{FF2B5EF4-FFF2-40B4-BE49-F238E27FC236}">
              <a16:creationId xmlns:a16="http://schemas.microsoft.com/office/drawing/2014/main" id="{89B71E7F-C39B-6B92-1157-A020FF996766}"/>
            </a:ext>
          </a:extLst>
        </p:cNvPr>
        <p:cNvGrpSpPr/>
        <p:nvPr/>
      </p:nvGrpSpPr>
      <p:grpSpPr>
        <a:xfrm>
          <a:off x="0" y="0"/>
          <a:ext cx="0" cy="0"/>
          <a:chOff x="0" y="0"/>
          <a:chExt cx="0" cy="0"/>
        </a:xfrm>
      </p:grpSpPr>
      <p:sp>
        <p:nvSpPr>
          <p:cNvPr id="1231" name="Google Shape;1231;g18a650dd25a_0_492:notes">
            <a:extLst>
              <a:ext uri="{FF2B5EF4-FFF2-40B4-BE49-F238E27FC236}">
                <a16:creationId xmlns:a16="http://schemas.microsoft.com/office/drawing/2014/main" id="{1289DAC7-0DF1-9E27-64E8-EA758508F4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2" name="Google Shape;1232;g18a650dd25a_0_492:notes">
            <a:extLst>
              <a:ext uri="{FF2B5EF4-FFF2-40B4-BE49-F238E27FC236}">
                <a16:creationId xmlns:a16="http://schemas.microsoft.com/office/drawing/2014/main" id="{2B22C6F9-FC80-49E9-48B2-763EEB081C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2643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a:extLst>
            <a:ext uri="{FF2B5EF4-FFF2-40B4-BE49-F238E27FC236}">
              <a16:creationId xmlns:a16="http://schemas.microsoft.com/office/drawing/2014/main" id="{F9177D3E-EADC-298F-84C7-12FC7C1C8347}"/>
            </a:ext>
          </a:extLst>
        </p:cNvPr>
        <p:cNvGrpSpPr/>
        <p:nvPr/>
      </p:nvGrpSpPr>
      <p:grpSpPr>
        <a:xfrm>
          <a:off x="0" y="0"/>
          <a:ext cx="0" cy="0"/>
          <a:chOff x="0" y="0"/>
          <a:chExt cx="0" cy="0"/>
        </a:xfrm>
      </p:grpSpPr>
      <p:sp>
        <p:nvSpPr>
          <p:cNvPr id="1231" name="Google Shape;1231;g18a650dd25a_0_492:notes">
            <a:extLst>
              <a:ext uri="{FF2B5EF4-FFF2-40B4-BE49-F238E27FC236}">
                <a16:creationId xmlns:a16="http://schemas.microsoft.com/office/drawing/2014/main" id="{A5E572FE-8A1D-AE3E-005B-CE8B15560B9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2" name="Google Shape;1232;g18a650dd25a_0_492:notes">
            <a:extLst>
              <a:ext uri="{FF2B5EF4-FFF2-40B4-BE49-F238E27FC236}">
                <a16:creationId xmlns:a16="http://schemas.microsoft.com/office/drawing/2014/main" id="{CB40633D-9889-6F8C-447B-607598BC155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37856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a:extLst>
            <a:ext uri="{FF2B5EF4-FFF2-40B4-BE49-F238E27FC236}">
              <a16:creationId xmlns:a16="http://schemas.microsoft.com/office/drawing/2014/main" id="{505A043F-9A88-EA79-CB6E-D8537698DE32}"/>
            </a:ext>
          </a:extLst>
        </p:cNvPr>
        <p:cNvGrpSpPr/>
        <p:nvPr/>
      </p:nvGrpSpPr>
      <p:grpSpPr>
        <a:xfrm>
          <a:off x="0" y="0"/>
          <a:ext cx="0" cy="0"/>
          <a:chOff x="0" y="0"/>
          <a:chExt cx="0" cy="0"/>
        </a:xfrm>
      </p:grpSpPr>
      <p:sp>
        <p:nvSpPr>
          <p:cNvPr id="1231" name="Google Shape;1231;g18a650dd25a_0_492:notes">
            <a:extLst>
              <a:ext uri="{FF2B5EF4-FFF2-40B4-BE49-F238E27FC236}">
                <a16:creationId xmlns:a16="http://schemas.microsoft.com/office/drawing/2014/main" id="{C209C836-B87F-189B-DDD2-FB5914BC21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2" name="Google Shape;1232;g18a650dd25a_0_492:notes">
            <a:extLst>
              <a:ext uri="{FF2B5EF4-FFF2-40B4-BE49-F238E27FC236}">
                <a16:creationId xmlns:a16="http://schemas.microsoft.com/office/drawing/2014/main" id="{4015D9E6-F55B-2AF6-0D36-FF2B33CBB7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8603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a:extLst>
            <a:ext uri="{FF2B5EF4-FFF2-40B4-BE49-F238E27FC236}">
              <a16:creationId xmlns:a16="http://schemas.microsoft.com/office/drawing/2014/main" id="{7FA4A663-B62D-5668-2A7B-28FD0D88E174}"/>
            </a:ext>
          </a:extLst>
        </p:cNvPr>
        <p:cNvGrpSpPr/>
        <p:nvPr/>
      </p:nvGrpSpPr>
      <p:grpSpPr>
        <a:xfrm>
          <a:off x="0" y="0"/>
          <a:ext cx="0" cy="0"/>
          <a:chOff x="0" y="0"/>
          <a:chExt cx="0" cy="0"/>
        </a:xfrm>
      </p:grpSpPr>
      <p:sp>
        <p:nvSpPr>
          <p:cNvPr id="1231" name="Google Shape;1231;g18a650dd25a_0_492:notes">
            <a:extLst>
              <a:ext uri="{FF2B5EF4-FFF2-40B4-BE49-F238E27FC236}">
                <a16:creationId xmlns:a16="http://schemas.microsoft.com/office/drawing/2014/main" id="{9B664FF4-FDBA-26FD-6F70-CF0826F761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2" name="Google Shape;1232;g18a650dd25a_0_492:notes">
            <a:extLst>
              <a:ext uri="{FF2B5EF4-FFF2-40B4-BE49-F238E27FC236}">
                <a16:creationId xmlns:a16="http://schemas.microsoft.com/office/drawing/2014/main" id="{9A1011B9-04BA-D26F-C3A2-6A21879F67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250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a:extLst>
            <a:ext uri="{FF2B5EF4-FFF2-40B4-BE49-F238E27FC236}">
              <a16:creationId xmlns:a16="http://schemas.microsoft.com/office/drawing/2014/main" id="{EF35B3AB-73CE-188F-B497-513E7CE1BA56}"/>
            </a:ext>
          </a:extLst>
        </p:cNvPr>
        <p:cNvGrpSpPr/>
        <p:nvPr/>
      </p:nvGrpSpPr>
      <p:grpSpPr>
        <a:xfrm>
          <a:off x="0" y="0"/>
          <a:ext cx="0" cy="0"/>
          <a:chOff x="0" y="0"/>
          <a:chExt cx="0" cy="0"/>
        </a:xfrm>
      </p:grpSpPr>
      <p:sp>
        <p:nvSpPr>
          <p:cNvPr id="1231" name="Google Shape;1231;g18a650dd25a_0_492:notes">
            <a:extLst>
              <a:ext uri="{FF2B5EF4-FFF2-40B4-BE49-F238E27FC236}">
                <a16:creationId xmlns:a16="http://schemas.microsoft.com/office/drawing/2014/main" id="{CBBB50EE-37A7-B439-A7F5-229F05758B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2" name="Google Shape;1232;g18a650dd25a_0_492:notes">
            <a:extLst>
              <a:ext uri="{FF2B5EF4-FFF2-40B4-BE49-F238E27FC236}">
                <a16:creationId xmlns:a16="http://schemas.microsoft.com/office/drawing/2014/main" id="{7A3063DE-8A32-1D8F-B22A-5081EC5AD2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359079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1.png"/><Relationship Id="rId5" Type="http://schemas.openxmlformats.org/officeDocument/2006/relationships/image" Target="../media/image4.pn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1.png"/><Relationship Id="rId5" Type="http://schemas.openxmlformats.org/officeDocument/2006/relationships/image" Target="../media/image4.pn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10" name="Google Shape;10;p2"/>
          <p:cNvGrpSpPr/>
          <p:nvPr/>
        </p:nvGrpSpPr>
        <p:grpSpPr>
          <a:xfrm>
            <a:off x="-371850" y="-443637"/>
            <a:ext cx="10271125" cy="6412313"/>
            <a:chOff x="-371850" y="-443637"/>
            <a:chExt cx="10271125" cy="6412313"/>
          </a:xfrm>
        </p:grpSpPr>
        <p:pic>
          <p:nvPicPr>
            <p:cNvPr id="11" name="Google Shape;11;p2"/>
            <p:cNvPicPr preferRelativeResize="0"/>
            <p:nvPr/>
          </p:nvPicPr>
          <p:blipFill>
            <a:blip r:embed="rId3">
              <a:alphaModFix amt="20000"/>
            </a:blip>
            <a:stretch>
              <a:fillRect/>
            </a:stretch>
          </p:blipFill>
          <p:spPr>
            <a:xfrm>
              <a:off x="6626075" y="-274350"/>
              <a:ext cx="1325150" cy="1325150"/>
            </a:xfrm>
            <a:prstGeom prst="rect">
              <a:avLst/>
            </a:prstGeom>
            <a:noFill/>
            <a:ln>
              <a:noFill/>
            </a:ln>
          </p:spPr>
        </p:pic>
        <p:pic>
          <p:nvPicPr>
            <p:cNvPr id="12" name="Google Shape;12;p2"/>
            <p:cNvPicPr preferRelativeResize="0"/>
            <p:nvPr/>
          </p:nvPicPr>
          <p:blipFill>
            <a:blip r:embed="rId4">
              <a:alphaModFix amt="20000"/>
            </a:blip>
            <a:stretch>
              <a:fillRect/>
            </a:stretch>
          </p:blipFill>
          <p:spPr>
            <a:xfrm>
              <a:off x="2833362" y="-428625"/>
              <a:ext cx="987550" cy="987550"/>
            </a:xfrm>
            <a:prstGeom prst="rect">
              <a:avLst/>
            </a:prstGeom>
            <a:noFill/>
            <a:ln>
              <a:noFill/>
            </a:ln>
          </p:spPr>
        </p:pic>
        <p:pic>
          <p:nvPicPr>
            <p:cNvPr id="13" name="Google Shape;13;p2"/>
            <p:cNvPicPr preferRelativeResize="0"/>
            <p:nvPr/>
          </p:nvPicPr>
          <p:blipFill>
            <a:blip r:embed="rId5">
              <a:alphaModFix amt="20000"/>
            </a:blip>
            <a:stretch>
              <a:fillRect/>
            </a:stretch>
          </p:blipFill>
          <p:spPr>
            <a:xfrm>
              <a:off x="-315600" y="654775"/>
              <a:ext cx="1129251" cy="1128176"/>
            </a:xfrm>
            <a:prstGeom prst="rect">
              <a:avLst/>
            </a:prstGeom>
            <a:noFill/>
            <a:ln>
              <a:noFill/>
            </a:ln>
          </p:spPr>
        </p:pic>
        <p:pic>
          <p:nvPicPr>
            <p:cNvPr id="14" name="Google Shape;14;p2"/>
            <p:cNvPicPr preferRelativeResize="0"/>
            <p:nvPr/>
          </p:nvPicPr>
          <p:blipFill>
            <a:blip r:embed="rId6">
              <a:alphaModFix amt="20000"/>
            </a:blip>
            <a:stretch>
              <a:fillRect/>
            </a:stretch>
          </p:blipFill>
          <p:spPr>
            <a:xfrm rot="-3692257">
              <a:off x="-105389" y="4178822"/>
              <a:ext cx="1181855" cy="1181855"/>
            </a:xfrm>
            <a:prstGeom prst="rect">
              <a:avLst/>
            </a:prstGeom>
            <a:noFill/>
            <a:ln>
              <a:noFill/>
            </a:ln>
          </p:spPr>
        </p:pic>
        <p:pic>
          <p:nvPicPr>
            <p:cNvPr id="15" name="Google Shape;15;p2"/>
            <p:cNvPicPr preferRelativeResize="0"/>
            <p:nvPr/>
          </p:nvPicPr>
          <p:blipFill>
            <a:blip r:embed="rId7">
              <a:alphaModFix amt="20000"/>
            </a:blip>
            <a:stretch>
              <a:fillRect/>
            </a:stretch>
          </p:blipFill>
          <p:spPr>
            <a:xfrm>
              <a:off x="6171775" y="-50625"/>
              <a:ext cx="290449" cy="290150"/>
            </a:xfrm>
            <a:prstGeom prst="rect">
              <a:avLst/>
            </a:prstGeom>
            <a:noFill/>
            <a:ln>
              <a:noFill/>
            </a:ln>
          </p:spPr>
        </p:pic>
        <p:pic>
          <p:nvPicPr>
            <p:cNvPr id="16" name="Google Shape;16;p2"/>
            <p:cNvPicPr preferRelativeResize="0"/>
            <p:nvPr/>
          </p:nvPicPr>
          <p:blipFill>
            <a:blip r:embed="rId8">
              <a:alphaModFix amt="20000"/>
            </a:blip>
            <a:stretch>
              <a:fillRect/>
            </a:stretch>
          </p:blipFill>
          <p:spPr>
            <a:xfrm>
              <a:off x="2232662" y="4533275"/>
              <a:ext cx="769600" cy="769600"/>
            </a:xfrm>
            <a:prstGeom prst="rect">
              <a:avLst/>
            </a:prstGeom>
            <a:noFill/>
            <a:ln>
              <a:noFill/>
            </a:ln>
          </p:spPr>
        </p:pic>
        <p:pic>
          <p:nvPicPr>
            <p:cNvPr id="17" name="Google Shape;17;p2"/>
            <p:cNvPicPr preferRelativeResize="0"/>
            <p:nvPr/>
          </p:nvPicPr>
          <p:blipFill>
            <a:blip r:embed="rId3">
              <a:alphaModFix amt="20000"/>
            </a:blip>
            <a:stretch>
              <a:fillRect/>
            </a:stretch>
          </p:blipFill>
          <p:spPr>
            <a:xfrm>
              <a:off x="-371850" y="2106137"/>
              <a:ext cx="1474399" cy="1474399"/>
            </a:xfrm>
            <a:prstGeom prst="rect">
              <a:avLst/>
            </a:prstGeom>
            <a:noFill/>
            <a:ln>
              <a:noFill/>
            </a:ln>
          </p:spPr>
        </p:pic>
        <p:pic>
          <p:nvPicPr>
            <p:cNvPr id="18" name="Google Shape;18;p2"/>
            <p:cNvPicPr preferRelativeResize="0"/>
            <p:nvPr/>
          </p:nvPicPr>
          <p:blipFill>
            <a:blip r:embed="rId5">
              <a:alphaModFix amt="20000"/>
            </a:blip>
            <a:stretch>
              <a:fillRect/>
            </a:stretch>
          </p:blipFill>
          <p:spPr>
            <a:xfrm rot="1212466">
              <a:off x="4497373" y="4536674"/>
              <a:ext cx="1017575" cy="1016602"/>
            </a:xfrm>
            <a:prstGeom prst="rect">
              <a:avLst/>
            </a:prstGeom>
            <a:noFill/>
            <a:ln>
              <a:noFill/>
            </a:ln>
          </p:spPr>
        </p:pic>
        <p:pic>
          <p:nvPicPr>
            <p:cNvPr id="19" name="Google Shape;19;p2"/>
            <p:cNvPicPr preferRelativeResize="0"/>
            <p:nvPr/>
          </p:nvPicPr>
          <p:blipFill>
            <a:blip r:embed="rId7">
              <a:alphaModFix amt="20000"/>
            </a:blip>
            <a:stretch>
              <a:fillRect/>
            </a:stretch>
          </p:blipFill>
          <p:spPr>
            <a:xfrm rot="10800000" flipH="1">
              <a:off x="192050" y="87200"/>
              <a:ext cx="290449" cy="290150"/>
            </a:xfrm>
            <a:prstGeom prst="rect">
              <a:avLst/>
            </a:prstGeom>
            <a:noFill/>
            <a:ln>
              <a:noFill/>
            </a:ln>
          </p:spPr>
        </p:pic>
        <p:pic>
          <p:nvPicPr>
            <p:cNvPr id="20" name="Google Shape;20;p2"/>
            <p:cNvPicPr preferRelativeResize="0"/>
            <p:nvPr/>
          </p:nvPicPr>
          <p:blipFill>
            <a:blip r:embed="rId7">
              <a:alphaModFix amt="20000"/>
            </a:blip>
            <a:stretch>
              <a:fillRect/>
            </a:stretch>
          </p:blipFill>
          <p:spPr>
            <a:xfrm rot="-6300008">
              <a:off x="279250" y="1678787"/>
              <a:ext cx="290448" cy="290151"/>
            </a:xfrm>
            <a:prstGeom prst="rect">
              <a:avLst/>
            </a:prstGeom>
            <a:noFill/>
            <a:ln>
              <a:noFill/>
            </a:ln>
          </p:spPr>
        </p:pic>
        <p:pic>
          <p:nvPicPr>
            <p:cNvPr id="21" name="Google Shape;21;p2"/>
            <p:cNvPicPr preferRelativeResize="0"/>
            <p:nvPr/>
          </p:nvPicPr>
          <p:blipFill>
            <a:blip r:embed="rId7">
              <a:alphaModFix amt="20000"/>
            </a:blip>
            <a:stretch>
              <a:fillRect/>
            </a:stretch>
          </p:blipFill>
          <p:spPr>
            <a:xfrm rot="6300008">
              <a:off x="1522375" y="4463499"/>
              <a:ext cx="290448" cy="290151"/>
            </a:xfrm>
            <a:prstGeom prst="rect">
              <a:avLst/>
            </a:prstGeom>
            <a:noFill/>
            <a:ln>
              <a:noFill/>
            </a:ln>
          </p:spPr>
        </p:pic>
        <p:pic>
          <p:nvPicPr>
            <p:cNvPr id="22" name="Google Shape;22;p2"/>
            <p:cNvPicPr preferRelativeResize="0"/>
            <p:nvPr/>
          </p:nvPicPr>
          <p:blipFill>
            <a:blip r:embed="rId7">
              <a:alphaModFix amt="20000"/>
            </a:blip>
            <a:stretch>
              <a:fillRect/>
            </a:stretch>
          </p:blipFill>
          <p:spPr>
            <a:xfrm rot="6300008">
              <a:off x="7361850" y="4686999"/>
              <a:ext cx="290448" cy="290151"/>
            </a:xfrm>
            <a:prstGeom prst="rect">
              <a:avLst/>
            </a:prstGeom>
            <a:noFill/>
            <a:ln>
              <a:noFill/>
            </a:ln>
          </p:spPr>
        </p:pic>
        <p:pic>
          <p:nvPicPr>
            <p:cNvPr id="23" name="Google Shape;23;p2"/>
            <p:cNvPicPr preferRelativeResize="0"/>
            <p:nvPr/>
          </p:nvPicPr>
          <p:blipFill>
            <a:blip r:embed="rId5">
              <a:alphaModFix amt="20000"/>
            </a:blip>
            <a:stretch>
              <a:fillRect/>
            </a:stretch>
          </p:blipFill>
          <p:spPr>
            <a:xfrm rot="5400000">
              <a:off x="4110560" y="-443150"/>
              <a:ext cx="1017574" cy="1016601"/>
            </a:xfrm>
            <a:prstGeom prst="rect">
              <a:avLst/>
            </a:prstGeom>
            <a:noFill/>
            <a:ln>
              <a:noFill/>
            </a:ln>
          </p:spPr>
        </p:pic>
        <p:pic>
          <p:nvPicPr>
            <p:cNvPr id="24" name="Google Shape;24;p2"/>
            <p:cNvPicPr preferRelativeResize="0"/>
            <p:nvPr/>
          </p:nvPicPr>
          <p:blipFill>
            <a:blip r:embed="rId7">
              <a:alphaModFix amt="20000"/>
            </a:blip>
            <a:stretch>
              <a:fillRect/>
            </a:stretch>
          </p:blipFill>
          <p:spPr>
            <a:xfrm flipH="1">
              <a:off x="2131750" y="-138025"/>
              <a:ext cx="290449" cy="290150"/>
            </a:xfrm>
            <a:prstGeom prst="rect">
              <a:avLst/>
            </a:prstGeom>
            <a:noFill/>
            <a:ln>
              <a:noFill/>
            </a:ln>
          </p:spPr>
        </p:pic>
        <p:pic>
          <p:nvPicPr>
            <p:cNvPr id="25" name="Google Shape;25;p2"/>
            <p:cNvPicPr preferRelativeResize="0"/>
            <p:nvPr/>
          </p:nvPicPr>
          <p:blipFill>
            <a:blip r:embed="rId3">
              <a:alphaModFix amt="20000"/>
            </a:blip>
            <a:stretch>
              <a:fillRect/>
            </a:stretch>
          </p:blipFill>
          <p:spPr>
            <a:xfrm rot="-2119628">
              <a:off x="5688925" y="4382399"/>
              <a:ext cx="1325151" cy="1325151"/>
            </a:xfrm>
            <a:prstGeom prst="rect">
              <a:avLst/>
            </a:prstGeom>
            <a:noFill/>
            <a:ln>
              <a:noFill/>
            </a:ln>
          </p:spPr>
        </p:pic>
        <p:pic>
          <p:nvPicPr>
            <p:cNvPr id="26" name="Google Shape;26;p2"/>
            <p:cNvPicPr preferRelativeResize="0"/>
            <p:nvPr/>
          </p:nvPicPr>
          <p:blipFill>
            <a:blip r:embed="rId8">
              <a:alphaModFix amt="20000"/>
            </a:blip>
            <a:stretch>
              <a:fillRect/>
            </a:stretch>
          </p:blipFill>
          <p:spPr>
            <a:xfrm rot="3420998">
              <a:off x="5427399" y="265887"/>
              <a:ext cx="769601" cy="769601"/>
            </a:xfrm>
            <a:prstGeom prst="rect">
              <a:avLst/>
            </a:prstGeom>
            <a:noFill/>
            <a:ln>
              <a:noFill/>
            </a:ln>
          </p:spPr>
        </p:pic>
        <p:pic>
          <p:nvPicPr>
            <p:cNvPr id="27" name="Google Shape;27;p2"/>
            <p:cNvPicPr preferRelativeResize="0"/>
            <p:nvPr/>
          </p:nvPicPr>
          <p:blipFill>
            <a:blip r:embed="rId4">
              <a:alphaModFix amt="20000"/>
            </a:blip>
            <a:stretch>
              <a:fillRect/>
            </a:stretch>
          </p:blipFill>
          <p:spPr>
            <a:xfrm>
              <a:off x="564925" y="3684975"/>
              <a:ext cx="895125" cy="895151"/>
            </a:xfrm>
            <a:prstGeom prst="rect">
              <a:avLst/>
            </a:prstGeom>
            <a:noFill/>
            <a:ln>
              <a:noFill/>
            </a:ln>
          </p:spPr>
        </p:pic>
        <p:pic>
          <p:nvPicPr>
            <p:cNvPr id="28" name="Google Shape;28;p2"/>
            <p:cNvPicPr preferRelativeResize="0"/>
            <p:nvPr/>
          </p:nvPicPr>
          <p:blipFill>
            <a:blip r:embed="rId6">
              <a:alphaModFix amt="20000"/>
            </a:blip>
            <a:stretch>
              <a:fillRect/>
            </a:stretch>
          </p:blipFill>
          <p:spPr>
            <a:xfrm rot="7310236" flipH="1">
              <a:off x="3303648" y="4017646"/>
              <a:ext cx="1181856" cy="1181856"/>
            </a:xfrm>
            <a:prstGeom prst="rect">
              <a:avLst/>
            </a:prstGeom>
            <a:noFill/>
            <a:ln>
              <a:noFill/>
            </a:ln>
          </p:spPr>
        </p:pic>
        <p:pic>
          <p:nvPicPr>
            <p:cNvPr id="29" name="Google Shape;29;p2"/>
            <p:cNvPicPr preferRelativeResize="0"/>
            <p:nvPr/>
          </p:nvPicPr>
          <p:blipFill>
            <a:blip r:embed="rId7">
              <a:alphaModFix amt="20000"/>
            </a:blip>
            <a:stretch>
              <a:fillRect/>
            </a:stretch>
          </p:blipFill>
          <p:spPr>
            <a:xfrm rot="6300008">
              <a:off x="192050" y="3759024"/>
              <a:ext cx="290448" cy="290151"/>
            </a:xfrm>
            <a:prstGeom prst="rect">
              <a:avLst/>
            </a:prstGeom>
            <a:noFill/>
            <a:ln>
              <a:noFill/>
            </a:ln>
          </p:spPr>
        </p:pic>
        <p:pic>
          <p:nvPicPr>
            <p:cNvPr id="30" name="Google Shape;30;p2"/>
            <p:cNvPicPr preferRelativeResize="0"/>
            <p:nvPr/>
          </p:nvPicPr>
          <p:blipFill>
            <a:blip r:embed="rId3">
              <a:alphaModFix amt="20000"/>
            </a:blip>
            <a:stretch>
              <a:fillRect/>
            </a:stretch>
          </p:blipFill>
          <p:spPr>
            <a:xfrm rot="10800000" flipH="1">
              <a:off x="653725" y="-443626"/>
              <a:ext cx="1522200" cy="1522200"/>
            </a:xfrm>
            <a:prstGeom prst="rect">
              <a:avLst/>
            </a:prstGeom>
            <a:noFill/>
            <a:ln>
              <a:noFill/>
            </a:ln>
          </p:spPr>
        </p:pic>
        <p:pic>
          <p:nvPicPr>
            <p:cNvPr id="31" name="Google Shape;31;p2"/>
            <p:cNvPicPr preferRelativeResize="0"/>
            <p:nvPr/>
          </p:nvPicPr>
          <p:blipFill>
            <a:blip r:embed="rId3">
              <a:alphaModFix amt="20000"/>
            </a:blip>
            <a:stretch>
              <a:fillRect/>
            </a:stretch>
          </p:blipFill>
          <p:spPr>
            <a:xfrm rot="10800000">
              <a:off x="8377075" y="3086374"/>
              <a:ext cx="1522200" cy="1522200"/>
            </a:xfrm>
            <a:prstGeom prst="rect">
              <a:avLst/>
            </a:prstGeom>
            <a:noFill/>
            <a:ln>
              <a:noFill/>
            </a:ln>
          </p:spPr>
        </p:pic>
        <p:pic>
          <p:nvPicPr>
            <p:cNvPr id="32" name="Google Shape;32;p2"/>
            <p:cNvPicPr preferRelativeResize="0"/>
            <p:nvPr/>
          </p:nvPicPr>
          <p:blipFill>
            <a:blip r:embed="rId6">
              <a:alphaModFix amt="20000"/>
            </a:blip>
            <a:stretch>
              <a:fillRect/>
            </a:stretch>
          </p:blipFill>
          <p:spPr>
            <a:xfrm rot="9672208" flipH="1">
              <a:off x="7917824" y="688320"/>
              <a:ext cx="1181857" cy="1181857"/>
            </a:xfrm>
            <a:prstGeom prst="rect">
              <a:avLst/>
            </a:prstGeom>
            <a:noFill/>
            <a:ln>
              <a:noFill/>
            </a:ln>
          </p:spPr>
        </p:pic>
        <p:pic>
          <p:nvPicPr>
            <p:cNvPr id="33" name="Google Shape;33;p2"/>
            <p:cNvPicPr preferRelativeResize="0"/>
            <p:nvPr/>
          </p:nvPicPr>
          <p:blipFill>
            <a:blip r:embed="rId8">
              <a:alphaModFix amt="20000"/>
            </a:blip>
            <a:stretch>
              <a:fillRect/>
            </a:stretch>
          </p:blipFill>
          <p:spPr>
            <a:xfrm rot="10800000">
              <a:off x="8052237" y="4208750"/>
              <a:ext cx="769600" cy="769600"/>
            </a:xfrm>
            <a:prstGeom prst="rect">
              <a:avLst/>
            </a:prstGeom>
            <a:noFill/>
            <a:ln>
              <a:noFill/>
            </a:ln>
          </p:spPr>
        </p:pic>
        <p:pic>
          <p:nvPicPr>
            <p:cNvPr id="34" name="Google Shape;34;p2"/>
            <p:cNvPicPr preferRelativeResize="0"/>
            <p:nvPr/>
          </p:nvPicPr>
          <p:blipFill>
            <a:blip r:embed="rId7">
              <a:alphaModFix amt="20000"/>
            </a:blip>
            <a:stretch>
              <a:fillRect/>
            </a:stretch>
          </p:blipFill>
          <p:spPr>
            <a:xfrm rot="6300008">
              <a:off x="8935625" y="4566024"/>
              <a:ext cx="290448" cy="290151"/>
            </a:xfrm>
            <a:prstGeom prst="rect">
              <a:avLst/>
            </a:prstGeom>
            <a:noFill/>
            <a:ln>
              <a:noFill/>
            </a:ln>
          </p:spPr>
        </p:pic>
        <p:pic>
          <p:nvPicPr>
            <p:cNvPr id="35" name="Google Shape;35;p2"/>
            <p:cNvPicPr preferRelativeResize="0"/>
            <p:nvPr/>
          </p:nvPicPr>
          <p:blipFill>
            <a:blip r:embed="rId5">
              <a:alphaModFix amt="20000"/>
            </a:blip>
            <a:stretch>
              <a:fillRect/>
            </a:stretch>
          </p:blipFill>
          <p:spPr>
            <a:xfrm rot="-6740486">
              <a:off x="8315378" y="-149574"/>
              <a:ext cx="1316998" cy="1315750"/>
            </a:xfrm>
            <a:prstGeom prst="rect">
              <a:avLst/>
            </a:prstGeom>
            <a:noFill/>
            <a:ln>
              <a:noFill/>
            </a:ln>
          </p:spPr>
        </p:pic>
        <p:pic>
          <p:nvPicPr>
            <p:cNvPr id="36" name="Google Shape;36;p2"/>
            <p:cNvPicPr preferRelativeResize="0"/>
            <p:nvPr/>
          </p:nvPicPr>
          <p:blipFill>
            <a:blip r:embed="rId7">
              <a:alphaModFix amt="20000"/>
            </a:blip>
            <a:stretch>
              <a:fillRect/>
            </a:stretch>
          </p:blipFill>
          <p:spPr>
            <a:xfrm rot="6300008">
              <a:off x="7969325" y="129474"/>
              <a:ext cx="290448" cy="290151"/>
            </a:xfrm>
            <a:prstGeom prst="rect">
              <a:avLst/>
            </a:prstGeom>
            <a:noFill/>
            <a:ln>
              <a:noFill/>
            </a:ln>
          </p:spPr>
        </p:pic>
        <p:pic>
          <p:nvPicPr>
            <p:cNvPr id="37" name="Google Shape;37;p2"/>
            <p:cNvPicPr preferRelativeResize="0"/>
            <p:nvPr/>
          </p:nvPicPr>
          <p:blipFill>
            <a:blip r:embed="rId4">
              <a:alphaModFix amt="20000"/>
            </a:blip>
            <a:stretch>
              <a:fillRect/>
            </a:stretch>
          </p:blipFill>
          <p:spPr>
            <a:xfrm flipH="1">
              <a:off x="8480100" y="2106125"/>
              <a:ext cx="987550" cy="987550"/>
            </a:xfrm>
            <a:prstGeom prst="rect">
              <a:avLst/>
            </a:prstGeom>
            <a:noFill/>
            <a:ln>
              <a:noFill/>
            </a:ln>
          </p:spPr>
        </p:pic>
        <p:pic>
          <p:nvPicPr>
            <p:cNvPr id="38" name="Google Shape;38;p2"/>
            <p:cNvPicPr preferRelativeResize="0"/>
            <p:nvPr/>
          </p:nvPicPr>
          <p:blipFill>
            <a:blip r:embed="rId7">
              <a:alphaModFix amt="20000"/>
            </a:blip>
            <a:stretch>
              <a:fillRect/>
            </a:stretch>
          </p:blipFill>
          <p:spPr>
            <a:xfrm rot="-6300008" flipH="1">
              <a:off x="8291812" y="1815699"/>
              <a:ext cx="290448" cy="290151"/>
            </a:xfrm>
            <a:prstGeom prst="rect">
              <a:avLst/>
            </a:prstGeom>
            <a:noFill/>
            <a:ln>
              <a:noFill/>
            </a:ln>
          </p:spPr>
        </p:pic>
      </p:grpSp>
      <p:sp>
        <p:nvSpPr>
          <p:cNvPr id="39" name="Google Shape;39;p2"/>
          <p:cNvSpPr/>
          <p:nvPr/>
        </p:nvSpPr>
        <p:spPr>
          <a:xfrm>
            <a:off x="573750" y="462150"/>
            <a:ext cx="7996500" cy="421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txBox="1">
            <a:spLocks noGrp="1"/>
          </p:cNvSpPr>
          <p:nvPr>
            <p:ph type="ctrTitle"/>
          </p:nvPr>
        </p:nvSpPr>
        <p:spPr>
          <a:xfrm>
            <a:off x="1173700" y="1017636"/>
            <a:ext cx="4725900" cy="17580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41" name="Google Shape;41;p2"/>
          <p:cNvSpPr txBox="1">
            <a:spLocks noGrp="1"/>
          </p:cNvSpPr>
          <p:nvPr>
            <p:ph type="subTitle" idx="1"/>
          </p:nvPr>
        </p:nvSpPr>
        <p:spPr>
          <a:xfrm>
            <a:off x="1036800" y="3958397"/>
            <a:ext cx="4999500" cy="422400"/>
          </a:xfrm>
          <a:prstGeom prst="rect">
            <a:avLst/>
          </a:prstGeom>
          <a:solidFill>
            <a:schemeClr val="dk1"/>
          </a:solidFill>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1043"/>
        <p:cNvGrpSpPr/>
        <p:nvPr/>
      </p:nvGrpSpPr>
      <p:grpSpPr>
        <a:xfrm>
          <a:off x="0" y="0"/>
          <a:ext cx="0" cy="0"/>
          <a:chOff x="0" y="0"/>
          <a:chExt cx="0" cy="0"/>
        </a:xfrm>
      </p:grpSpPr>
      <p:pic>
        <p:nvPicPr>
          <p:cNvPr id="1044" name="Google Shape;1044;p31"/>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1045" name="Google Shape;1045;p31"/>
          <p:cNvGrpSpPr/>
          <p:nvPr/>
        </p:nvGrpSpPr>
        <p:grpSpPr>
          <a:xfrm>
            <a:off x="-548281" y="-498187"/>
            <a:ext cx="10353927" cy="6412313"/>
            <a:chOff x="-521246" y="-443637"/>
            <a:chExt cx="10353927" cy="6412313"/>
          </a:xfrm>
        </p:grpSpPr>
        <p:pic>
          <p:nvPicPr>
            <p:cNvPr id="1046" name="Google Shape;1046;p31"/>
            <p:cNvPicPr preferRelativeResize="0"/>
            <p:nvPr/>
          </p:nvPicPr>
          <p:blipFill>
            <a:blip r:embed="rId3">
              <a:alphaModFix amt="20000"/>
            </a:blip>
            <a:stretch>
              <a:fillRect/>
            </a:stretch>
          </p:blipFill>
          <p:spPr>
            <a:xfrm>
              <a:off x="6626075" y="-274350"/>
              <a:ext cx="1325150" cy="1325150"/>
            </a:xfrm>
            <a:prstGeom prst="rect">
              <a:avLst/>
            </a:prstGeom>
            <a:noFill/>
            <a:ln>
              <a:noFill/>
            </a:ln>
          </p:spPr>
        </p:pic>
        <p:pic>
          <p:nvPicPr>
            <p:cNvPr id="1047" name="Google Shape;1047;p31"/>
            <p:cNvPicPr preferRelativeResize="0"/>
            <p:nvPr/>
          </p:nvPicPr>
          <p:blipFill>
            <a:blip r:embed="rId4">
              <a:alphaModFix amt="20000"/>
            </a:blip>
            <a:stretch>
              <a:fillRect/>
            </a:stretch>
          </p:blipFill>
          <p:spPr>
            <a:xfrm>
              <a:off x="2833362" y="-428625"/>
              <a:ext cx="987550" cy="987550"/>
            </a:xfrm>
            <a:prstGeom prst="rect">
              <a:avLst/>
            </a:prstGeom>
            <a:noFill/>
            <a:ln>
              <a:noFill/>
            </a:ln>
          </p:spPr>
        </p:pic>
        <p:pic>
          <p:nvPicPr>
            <p:cNvPr id="1048" name="Google Shape;1048;p31"/>
            <p:cNvPicPr preferRelativeResize="0"/>
            <p:nvPr/>
          </p:nvPicPr>
          <p:blipFill>
            <a:blip r:embed="rId5">
              <a:alphaModFix amt="20000"/>
            </a:blip>
            <a:stretch>
              <a:fillRect/>
            </a:stretch>
          </p:blipFill>
          <p:spPr>
            <a:xfrm>
              <a:off x="-315600" y="654775"/>
              <a:ext cx="1129251" cy="1128176"/>
            </a:xfrm>
            <a:prstGeom prst="rect">
              <a:avLst/>
            </a:prstGeom>
            <a:noFill/>
            <a:ln>
              <a:noFill/>
            </a:ln>
          </p:spPr>
        </p:pic>
        <p:pic>
          <p:nvPicPr>
            <p:cNvPr id="1049" name="Google Shape;1049;p31"/>
            <p:cNvPicPr preferRelativeResize="0"/>
            <p:nvPr/>
          </p:nvPicPr>
          <p:blipFill>
            <a:blip r:embed="rId6">
              <a:alphaModFix amt="20000"/>
            </a:blip>
            <a:stretch>
              <a:fillRect/>
            </a:stretch>
          </p:blipFill>
          <p:spPr>
            <a:xfrm rot="-3383234">
              <a:off x="-292926" y="3911796"/>
              <a:ext cx="1181856" cy="1181856"/>
            </a:xfrm>
            <a:prstGeom prst="rect">
              <a:avLst/>
            </a:prstGeom>
            <a:noFill/>
            <a:ln>
              <a:noFill/>
            </a:ln>
          </p:spPr>
        </p:pic>
        <p:pic>
          <p:nvPicPr>
            <p:cNvPr id="1050" name="Google Shape;1050;p31"/>
            <p:cNvPicPr preferRelativeResize="0"/>
            <p:nvPr/>
          </p:nvPicPr>
          <p:blipFill>
            <a:blip r:embed="rId7">
              <a:alphaModFix amt="20000"/>
            </a:blip>
            <a:stretch>
              <a:fillRect/>
            </a:stretch>
          </p:blipFill>
          <p:spPr>
            <a:xfrm>
              <a:off x="6171775" y="-50625"/>
              <a:ext cx="290449" cy="290150"/>
            </a:xfrm>
            <a:prstGeom prst="rect">
              <a:avLst/>
            </a:prstGeom>
            <a:noFill/>
            <a:ln>
              <a:noFill/>
            </a:ln>
          </p:spPr>
        </p:pic>
        <p:pic>
          <p:nvPicPr>
            <p:cNvPr id="1051" name="Google Shape;1051;p31"/>
            <p:cNvPicPr preferRelativeResize="0"/>
            <p:nvPr/>
          </p:nvPicPr>
          <p:blipFill>
            <a:blip r:embed="rId8">
              <a:alphaModFix amt="20000"/>
            </a:blip>
            <a:stretch>
              <a:fillRect/>
            </a:stretch>
          </p:blipFill>
          <p:spPr>
            <a:xfrm>
              <a:off x="2175937" y="4506950"/>
              <a:ext cx="769600" cy="769600"/>
            </a:xfrm>
            <a:prstGeom prst="rect">
              <a:avLst/>
            </a:prstGeom>
            <a:noFill/>
            <a:ln>
              <a:noFill/>
            </a:ln>
          </p:spPr>
        </p:pic>
        <p:pic>
          <p:nvPicPr>
            <p:cNvPr id="1052" name="Google Shape;1052;p31"/>
            <p:cNvPicPr preferRelativeResize="0"/>
            <p:nvPr/>
          </p:nvPicPr>
          <p:blipFill>
            <a:blip r:embed="rId3">
              <a:alphaModFix amt="20000"/>
            </a:blip>
            <a:stretch>
              <a:fillRect/>
            </a:stretch>
          </p:blipFill>
          <p:spPr>
            <a:xfrm>
              <a:off x="-371850" y="2106137"/>
              <a:ext cx="1474399" cy="1474399"/>
            </a:xfrm>
            <a:prstGeom prst="rect">
              <a:avLst/>
            </a:prstGeom>
            <a:noFill/>
            <a:ln>
              <a:noFill/>
            </a:ln>
          </p:spPr>
        </p:pic>
        <p:pic>
          <p:nvPicPr>
            <p:cNvPr id="1053" name="Google Shape;1053;p31"/>
            <p:cNvPicPr preferRelativeResize="0"/>
            <p:nvPr/>
          </p:nvPicPr>
          <p:blipFill>
            <a:blip r:embed="rId5">
              <a:alphaModFix amt="20000"/>
            </a:blip>
            <a:stretch>
              <a:fillRect/>
            </a:stretch>
          </p:blipFill>
          <p:spPr>
            <a:xfrm rot="1212466">
              <a:off x="4497373" y="4536674"/>
              <a:ext cx="1017575" cy="1016602"/>
            </a:xfrm>
            <a:prstGeom prst="rect">
              <a:avLst/>
            </a:prstGeom>
            <a:noFill/>
            <a:ln>
              <a:noFill/>
            </a:ln>
          </p:spPr>
        </p:pic>
        <p:pic>
          <p:nvPicPr>
            <p:cNvPr id="1054" name="Google Shape;1054;p31"/>
            <p:cNvPicPr preferRelativeResize="0"/>
            <p:nvPr/>
          </p:nvPicPr>
          <p:blipFill>
            <a:blip r:embed="rId7">
              <a:alphaModFix amt="20000"/>
            </a:blip>
            <a:stretch>
              <a:fillRect/>
            </a:stretch>
          </p:blipFill>
          <p:spPr>
            <a:xfrm rot="10800000" flipH="1">
              <a:off x="192050" y="87200"/>
              <a:ext cx="290449" cy="290150"/>
            </a:xfrm>
            <a:prstGeom prst="rect">
              <a:avLst/>
            </a:prstGeom>
            <a:noFill/>
            <a:ln>
              <a:noFill/>
            </a:ln>
          </p:spPr>
        </p:pic>
        <p:pic>
          <p:nvPicPr>
            <p:cNvPr id="1055" name="Google Shape;1055;p31"/>
            <p:cNvPicPr preferRelativeResize="0"/>
            <p:nvPr/>
          </p:nvPicPr>
          <p:blipFill>
            <a:blip r:embed="rId7">
              <a:alphaModFix amt="20000"/>
            </a:blip>
            <a:stretch>
              <a:fillRect/>
            </a:stretch>
          </p:blipFill>
          <p:spPr>
            <a:xfrm rot="-6300008">
              <a:off x="279250" y="1678787"/>
              <a:ext cx="290448" cy="290151"/>
            </a:xfrm>
            <a:prstGeom prst="rect">
              <a:avLst/>
            </a:prstGeom>
            <a:noFill/>
            <a:ln>
              <a:noFill/>
            </a:ln>
          </p:spPr>
        </p:pic>
        <p:pic>
          <p:nvPicPr>
            <p:cNvPr id="1056" name="Google Shape;1056;p31"/>
            <p:cNvPicPr preferRelativeResize="0"/>
            <p:nvPr/>
          </p:nvPicPr>
          <p:blipFill>
            <a:blip r:embed="rId7">
              <a:alphaModFix amt="20000"/>
            </a:blip>
            <a:stretch>
              <a:fillRect/>
            </a:stretch>
          </p:blipFill>
          <p:spPr>
            <a:xfrm rot="6300008">
              <a:off x="1750975" y="4615899"/>
              <a:ext cx="290448" cy="290151"/>
            </a:xfrm>
            <a:prstGeom prst="rect">
              <a:avLst/>
            </a:prstGeom>
            <a:noFill/>
            <a:ln>
              <a:noFill/>
            </a:ln>
          </p:spPr>
        </p:pic>
        <p:pic>
          <p:nvPicPr>
            <p:cNvPr id="1057" name="Google Shape;1057;p31"/>
            <p:cNvPicPr preferRelativeResize="0"/>
            <p:nvPr/>
          </p:nvPicPr>
          <p:blipFill>
            <a:blip r:embed="rId7">
              <a:alphaModFix amt="20000"/>
            </a:blip>
            <a:stretch>
              <a:fillRect/>
            </a:stretch>
          </p:blipFill>
          <p:spPr>
            <a:xfrm rot="6300008">
              <a:off x="7361850" y="4686999"/>
              <a:ext cx="290448" cy="290151"/>
            </a:xfrm>
            <a:prstGeom prst="rect">
              <a:avLst/>
            </a:prstGeom>
            <a:noFill/>
            <a:ln>
              <a:noFill/>
            </a:ln>
          </p:spPr>
        </p:pic>
        <p:pic>
          <p:nvPicPr>
            <p:cNvPr id="1058" name="Google Shape;1058;p31"/>
            <p:cNvPicPr preferRelativeResize="0"/>
            <p:nvPr/>
          </p:nvPicPr>
          <p:blipFill>
            <a:blip r:embed="rId5">
              <a:alphaModFix amt="20000"/>
            </a:blip>
            <a:stretch>
              <a:fillRect/>
            </a:stretch>
          </p:blipFill>
          <p:spPr>
            <a:xfrm rot="5400000">
              <a:off x="4110560" y="-443150"/>
              <a:ext cx="1017574" cy="1016601"/>
            </a:xfrm>
            <a:prstGeom prst="rect">
              <a:avLst/>
            </a:prstGeom>
            <a:noFill/>
            <a:ln>
              <a:noFill/>
            </a:ln>
          </p:spPr>
        </p:pic>
        <p:pic>
          <p:nvPicPr>
            <p:cNvPr id="1059" name="Google Shape;1059;p31"/>
            <p:cNvPicPr preferRelativeResize="0"/>
            <p:nvPr/>
          </p:nvPicPr>
          <p:blipFill>
            <a:blip r:embed="rId7">
              <a:alphaModFix amt="20000"/>
            </a:blip>
            <a:stretch>
              <a:fillRect/>
            </a:stretch>
          </p:blipFill>
          <p:spPr>
            <a:xfrm flipH="1">
              <a:off x="2131750" y="-138025"/>
              <a:ext cx="290449" cy="290150"/>
            </a:xfrm>
            <a:prstGeom prst="rect">
              <a:avLst/>
            </a:prstGeom>
            <a:noFill/>
            <a:ln>
              <a:noFill/>
            </a:ln>
          </p:spPr>
        </p:pic>
        <p:pic>
          <p:nvPicPr>
            <p:cNvPr id="1060" name="Google Shape;1060;p31"/>
            <p:cNvPicPr preferRelativeResize="0"/>
            <p:nvPr/>
          </p:nvPicPr>
          <p:blipFill>
            <a:blip r:embed="rId3">
              <a:alphaModFix amt="20000"/>
            </a:blip>
            <a:stretch>
              <a:fillRect/>
            </a:stretch>
          </p:blipFill>
          <p:spPr>
            <a:xfrm rot="-2119628">
              <a:off x="5688925" y="4382399"/>
              <a:ext cx="1325151" cy="1325151"/>
            </a:xfrm>
            <a:prstGeom prst="rect">
              <a:avLst/>
            </a:prstGeom>
            <a:noFill/>
            <a:ln>
              <a:noFill/>
            </a:ln>
          </p:spPr>
        </p:pic>
        <p:pic>
          <p:nvPicPr>
            <p:cNvPr id="1061" name="Google Shape;1061;p31"/>
            <p:cNvPicPr preferRelativeResize="0"/>
            <p:nvPr/>
          </p:nvPicPr>
          <p:blipFill>
            <a:blip r:embed="rId8">
              <a:alphaModFix amt="20000"/>
            </a:blip>
            <a:stretch>
              <a:fillRect/>
            </a:stretch>
          </p:blipFill>
          <p:spPr>
            <a:xfrm rot="3420998">
              <a:off x="5427399" y="265887"/>
              <a:ext cx="769601" cy="769601"/>
            </a:xfrm>
            <a:prstGeom prst="rect">
              <a:avLst/>
            </a:prstGeom>
            <a:noFill/>
            <a:ln>
              <a:noFill/>
            </a:ln>
          </p:spPr>
        </p:pic>
        <p:pic>
          <p:nvPicPr>
            <p:cNvPr id="1062" name="Google Shape;1062;p31"/>
            <p:cNvPicPr preferRelativeResize="0"/>
            <p:nvPr/>
          </p:nvPicPr>
          <p:blipFill>
            <a:blip r:embed="rId4">
              <a:alphaModFix amt="20000"/>
            </a:blip>
            <a:stretch>
              <a:fillRect/>
            </a:stretch>
          </p:blipFill>
          <p:spPr>
            <a:xfrm>
              <a:off x="793525" y="4218375"/>
              <a:ext cx="895125" cy="895151"/>
            </a:xfrm>
            <a:prstGeom prst="rect">
              <a:avLst/>
            </a:prstGeom>
            <a:noFill/>
            <a:ln>
              <a:noFill/>
            </a:ln>
          </p:spPr>
        </p:pic>
        <p:pic>
          <p:nvPicPr>
            <p:cNvPr id="1063" name="Google Shape;1063;p31"/>
            <p:cNvPicPr preferRelativeResize="0"/>
            <p:nvPr/>
          </p:nvPicPr>
          <p:blipFill>
            <a:blip r:embed="rId6">
              <a:alphaModFix amt="20000"/>
            </a:blip>
            <a:stretch>
              <a:fillRect/>
            </a:stretch>
          </p:blipFill>
          <p:spPr>
            <a:xfrm rot="7310236" flipH="1">
              <a:off x="3168348" y="4241146"/>
              <a:ext cx="1181856" cy="1181856"/>
            </a:xfrm>
            <a:prstGeom prst="rect">
              <a:avLst/>
            </a:prstGeom>
            <a:noFill/>
            <a:ln>
              <a:noFill/>
            </a:ln>
          </p:spPr>
        </p:pic>
        <p:pic>
          <p:nvPicPr>
            <p:cNvPr id="1064" name="Google Shape;1064;p31"/>
            <p:cNvPicPr preferRelativeResize="0"/>
            <p:nvPr/>
          </p:nvPicPr>
          <p:blipFill>
            <a:blip r:embed="rId7">
              <a:alphaModFix amt="20000"/>
            </a:blip>
            <a:stretch>
              <a:fillRect/>
            </a:stretch>
          </p:blipFill>
          <p:spPr>
            <a:xfrm rot="6300008">
              <a:off x="268250" y="3835224"/>
              <a:ext cx="290448" cy="290151"/>
            </a:xfrm>
            <a:prstGeom prst="rect">
              <a:avLst/>
            </a:prstGeom>
            <a:noFill/>
            <a:ln>
              <a:noFill/>
            </a:ln>
          </p:spPr>
        </p:pic>
        <p:pic>
          <p:nvPicPr>
            <p:cNvPr id="1065" name="Google Shape;1065;p31"/>
            <p:cNvPicPr preferRelativeResize="0"/>
            <p:nvPr/>
          </p:nvPicPr>
          <p:blipFill>
            <a:blip r:embed="rId3">
              <a:alphaModFix amt="20000"/>
            </a:blip>
            <a:stretch>
              <a:fillRect/>
            </a:stretch>
          </p:blipFill>
          <p:spPr>
            <a:xfrm rot="10800000" flipH="1">
              <a:off x="653725" y="-443626"/>
              <a:ext cx="1522200" cy="1522200"/>
            </a:xfrm>
            <a:prstGeom prst="rect">
              <a:avLst/>
            </a:prstGeom>
            <a:noFill/>
            <a:ln>
              <a:noFill/>
            </a:ln>
          </p:spPr>
        </p:pic>
        <p:pic>
          <p:nvPicPr>
            <p:cNvPr id="1066" name="Google Shape;1066;p31"/>
            <p:cNvPicPr preferRelativeResize="0"/>
            <p:nvPr/>
          </p:nvPicPr>
          <p:blipFill>
            <a:blip r:embed="rId3">
              <a:alphaModFix amt="20000"/>
            </a:blip>
            <a:stretch>
              <a:fillRect/>
            </a:stretch>
          </p:blipFill>
          <p:spPr>
            <a:xfrm rot="10800000">
              <a:off x="8310475" y="3093674"/>
              <a:ext cx="1522200" cy="1522200"/>
            </a:xfrm>
            <a:prstGeom prst="rect">
              <a:avLst/>
            </a:prstGeom>
            <a:noFill/>
            <a:ln>
              <a:noFill/>
            </a:ln>
          </p:spPr>
        </p:pic>
        <p:pic>
          <p:nvPicPr>
            <p:cNvPr id="1067" name="Google Shape;1067;p31"/>
            <p:cNvPicPr preferRelativeResize="0"/>
            <p:nvPr/>
          </p:nvPicPr>
          <p:blipFill>
            <a:blip r:embed="rId6">
              <a:alphaModFix amt="20000"/>
            </a:blip>
            <a:stretch>
              <a:fillRect/>
            </a:stretch>
          </p:blipFill>
          <p:spPr>
            <a:xfrm rot="9672208" flipH="1">
              <a:off x="7917824" y="688320"/>
              <a:ext cx="1181857" cy="1181857"/>
            </a:xfrm>
            <a:prstGeom prst="rect">
              <a:avLst/>
            </a:prstGeom>
            <a:noFill/>
            <a:ln>
              <a:noFill/>
            </a:ln>
          </p:spPr>
        </p:pic>
        <p:pic>
          <p:nvPicPr>
            <p:cNvPr id="1068" name="Google Shape;1068;p31"/>
            <p:cNvPicPr preferRelativeResize="0"/>
            <p:nvPr/>
          </p:nvPicPr>
          <p:blipFill>
            <a:blip r:embed="rId8">
              <a:alphaModFix amt="20000"/>
            </a:blip>
            <a:stretch>
              <a:fillRect/>
            </a:stretch>
          </p:blipFill>
          <p:spPr>
            <a:xfrm rot="10800000">
              <a:off x="8052250" y="4392225"/>
              <a:ext cx="769600" cy="769600"/>
            </a:xfrm>
            <a:prstGeom prst="rect">
              <a:avLst/>
            </a:prstGeom>
            <a:noFill/>
            <a:ln>
              <a:noFill/>
            </a:ln>
          </p:spPr>
        </p:pic>
        <p:pic>
          <p:nvPicPr>
            <p:cNvPr id="1069" name="Google Shape;1069;p31"/>
            <p:cNvPicPr preferRelativeResize="0"/>
            <p:nvPr/>
          </p:nvPicPr>
          <p:blipFill>
            <a:blip r:embed="rId7">
              <a:alphaModFix amt="20000"/>
            </a:blip>
            <a:stretch>
              <a:fillRect/>
            </a:stretch>
          </p:blipFill>
          <p:spPr>
            <a:xfrm rot="6300008">
              <a:off x="8935625" y="4566024"/>
              <a:ext cx="290448" cy="290151"/>
            </a:xfrm>
            <a:prstGeom prst="rect">
              <a:avLst/>
            </a:prstGeom>
            <a:noFill/>
            <a:ln>
              <a:noFill/>
            </a:ln>
          </p:spPr>
        </p:pic>
        <p:pic>
          <p:nvPicPr>
            <p:cNvPr id="1070" name="Google Shape;1070;p31"/>
            <p:cNvPicPr preferRelativeResize="0"/>
            <p:nvPr/>
          </p:nvPicPr>
          <p:blipFill>
            <a:blip r:embed="rId5">
              <a:alphaModFix amt="20000"/>
            </a:blip>
            <a:stretch>
              <a:fillRect/>
            </a:stretch>
          </p:blipFill>
          <p:spPr>
            <a:xfrm rot="-6740486">
              <a:off x="8315378" y="-149574"/>
              <a:ext cx="1316998" cy="1315750"/>
            </a:xfrm>
            <a:prstGeom prst="rect">
              <a:avLst/>
            </a:prstGeom>
            <a:noFill/>
            <a:ln>
              <a:noFill/>
            </a:ln>
          </p:spPr>
        </p:pic>
        <p:pic>
          <p:nvPicPr>
            <p:cNvPr id="1071" name="Google Shape;1071;p31"/>
            <p:cNvPicPr preferRelativeResize="0"/>
            <p:nvPr/>
          </p:nvPicPr>
          <p:blipFill>
            <a:blip r:embed="rId7">
              <a:alphaModFix amt="20000"/>
            </a:blip>
            <a:stretch>
              <a:fillRect/>
            </a:stretch>
          </p:blipFill>
          <p:spPr>
            <a:xfrm rot="6300008">
              <a:off x="7969325" y="129474"/>
              <a:ext cx="290448" cy="290151"/>
            </a:xfrm>
            <a:prstGeom prst="rect">
              <a:avLst/>
            </a:prstGeom>
            <a:noFill/>
            <a:ln>
              <a:noFill/>
            </a:ln>
          </p:spPr>
        </p:pic>
        <p:pic>
          <p:nvPicPr>
            <p:cNvPr id="1072" name="Google Shape;1072;p31"/>
            <p:cNvPicPr preferRelativeResize="0"/>
            <p:nvPr/>
          </p:nvPicPr>
          <p:blipFill>
            <a:blip r:embed="rId4">
              <a:alphaModFix amt="20000"/>
            </a:blip>
            <a:stretch>
              <a:fillRect/>
            </a:stretch>
          </p:blipFill>
          <p:spPr>
            <a:xfrm flipH="1">
              <a:off x="8480100" y="2106125"/>
              <a:ext cx="987550" cy="987550"/>
            </a:xfrm>
            <a:prstGeom prst="rect">
              <a:avLst/>
            </a:prstGeom>
            <a:noFill/>
            <a:ln>
              <a:noFill/>
            </a:ln>
          </p:spPr>
        </p:pic>
        <p:pic>
          <p:nvPicPr>
            <p:cNvPr id="1073" name="Google Shape;1073;p31"/>
            <p:cNvPicPr preferRelativeResize="0"/>
            <p:nvPr/>
          </p:nvPicPr>
          <p:blipFill>
            <a:blip r:embed="rId7">
              <a:alphaModFix amt="20000"/>
            </a:blip>
            <a:stretch>
              <a:fillRect/>
            </a:stretch>
          </p:blipFill>
          <p:spPr>
            <a:xfrm rot="-6300008" flipH="1">
              <a:off x="8291812" y="1815699"/>
              <a:ext cx="290448" cy="290151"/>
            </a:xfrm>
            <a:prstGeom prst="rect">
              <a:avLst/>
            </a:prstGeom>
            <a:noFill/>
            <a:ln>
              <a:noFill/>
            </a:ln>
          </p:spPr>
        </p:pic>
      </p:grpSp>
      <p:sp>
        <p:nvSpPr>
          <p:cNvPr id="1074" name="Google Shape;1074;p31"/>
          <p:cNvSpPr/>
          <p:nvPr/>
        </p:nvSpPr>
        <p:spPr>
          <a:xfrm flipH="1">
            <a:off x="573750" y="462150"/>
            <a:ext cx="7996500" cy="421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5" name="Google Shape;1075;p31"/>
          <p:cNvCxnSpPr/>
          <p:nvPr/>
        </p:nvCxnSpPr>
        <p:spPr>
          <a:xfrm>
            <a:off x="564450" y="4434742"/>
            <a:ext cx="8015100" cy="0"/>
          </a:xfrm>
          <a:prstGeom prst="straightConnector1">
            <a:avLst/>
          </a:prstGeom>
          <a:noFill/>
          <a:ln w="9525" cap="flat" cmpd="sng">
            <a:solidFill>
              <a:schemeClr val="dk1"/>
            </a:solidFill>
            <a:prstDash val="solid"/>
            <a:round/>
            <a:headEnd type="none" w="med" len="med"/>
            <a:tailEnd type="none" w="med" len="med"/>
          </a:ln>
        </p:spPr>
      </p:cxnSp>
      <p:pic>
        <p:nvPicPr>
          <p:cNvPr id="1076" name="Google Shape;1076;p31"/>
          <p:cNvPicPr preferRelativeResize="0"/>
          <p:nvPr/>
        </p:nvPicPr>
        <p:blipFill>
          <a:blip r:embed="rId9">
            <a:alphaModFix/>
          </a:blip>
          <a:stretch>
            <a:fillRect/>
          </a:stretch>
        </p:blipFill>
        <p:spPr>
          <a:xfrm>
            <a:off x="-346800" y="3112150"/>
            <a:ext cx="2408500" cy="2372750"/>
          </a:xfrm>
          <a:prstGeom prst="rect">
            <a:avLst/>
          </a:prstGeom>
          <a:noFill/>
          <a:ln>
            <a:noFill/>
          </a:ln>
        </p:spPr>
      </p:pic>
      <p:pic>
        <p:nvPicPr>
          <p:cNvPr id="1077" name="Google Shape;1077;p31"/>
          <p:cNvPicPr preferRelativeResize="0"/>
          <p:nvPr/>
        </p:nvPicPr>
        <p:blipFill>
          <a:blip r:embed="rId10">
            <a:alphaModFix/>
          </a:blip>
          <a:stretch>
            <a:fillRect/>
          </a:stretch>
        </p:blipFill>
        <p:spPr>
          <a:xfrm>
            <a:off x="5744227" y="-1247200"/>
            <a:ext cx="2789997" cy="2748551"/>
          </a:xfrm>
          <a:prstGeom prst="rect">
            <a:avLst/>
          </a:prstGeom>
          <a:noFill/>
          <a:ln>
            <a:noFill/>
          </a:ln>
        </p:spPr>
      </p:pic>
      <p:pic>
        <p:nvPicPr>
          <p:cNvPr id="1078" name="Google Shape;1078;p31"/>
          <p:cNvPicPr preferRelativeResize="0"/>
          <p:nvPr/>
        </p:nvPicPr>
        <p:blipFill>
          <a:blip r:embed="rId11">
            <a:alphaModFix/>
          </a:blip>
          <a:stretch>
            <a:fillRect/>
          </a:stretch>
        </p:blipFill>
        <p:spPr>
          <a:xfrm rot="1537345">
            <a:off x="7395125" y="3666325"/>
            <a:ext cx="1009701" cy="994701"/>
          </a:xfrm>
          <a:prstGeom prst="rect">
            <a:avLst/>
          </a:prstGeom>
          <a:noFill/>
          <a:ln>
            <a:noFill/>
          </a:ln>
        </p:spPr>
      </p:pic>
      <p:pic>
        <p:nvPicPr>
          <p:cNvPr id="1079" name="Google Shape;1079;p31"/>
          <p:cNvPicPr preferRelativeResize="0"/>
          <p:nvPr/>
        </p:nvPicPr>
        <p:blipFill>
          <a:blip r:embed="rId12">
            <a:alphaModFix/>
          </a:blip>
          <a:stretch>
            <a:fillRect/>
          </a:stretch>
        </p:blipFill>
        <p:spPr>
          <a:xfrm>
            <a:off x="-124250" y="462148"/>
            <a:ext cx="1328800" cy="130690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7"/>
        <p:cNvGrpSpPr/>
        <p:nvPr/>
      </p:nvGrpSpPr>
      <p:grpSpPr>
        <a:xfrm>
          <a:off x="0" y="0"/>
          <a:ext cx="0" cy="0"/>
          <a:chOff x="0" y="0"/>
          <a:chExt cx="0" cy="0"/>
        </a:xfrm>
      </p:grpSpPr>
      <p:pic>
        <p:nvPicPr>
          <p:cNvPr id="78" name="Google Shape;78;p4"/>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79" name="Google Shape;79;p4"/>
          <p:cNvGrpSpPr/>
          <p:nvPr/>
        </p:nvGrpSpPr>
        <p:grpSpPr>
          <a:xfrm flipH="1">
            <a:off x="-448050" y="-519837"/>
            <a:ext cx="10271125" cy="6412313"/>
            <a:chOff x="-371850" y="-443637"/>
            <a:chExt cx="10271125" cy="6412313"/>
          </a:xfrm>
        </p:grpSpPr>
        <p:pic>
          <p:nvPicPr>
            <p:cNvPr id="80" name="Google Shape;80;p4"/>
            <p:cNvPicPr preferRelativeResize="0"/>
            <p:nvPr/>
          </p:nvPicPr>
          <p:blipFill>
            <a:blip r:embed="rId3">
              <a:alphaModFix amt="20000"/>
            </a:blip>
            <a:stretch>
              <a:fillRect/>
            </a:stretch>
          </p:blipFill>
          <p:spPr>
            <a:xfrm>
              <a:off x="6626075" y="-274350"/>
              <a:ext cx="1325150" cy="1325150"/>
            </a:xfrm>
            <a:prstGeom prst="rect">
              <a:avLst/>
            </a:prstGeom>
            <a:noFill/>
            <a:ln>
              <a:noFill/>
            </a:ln>
          </p:spPr>
        </p:pic>
        <p:pic>
          <p:nvPicPr>
            <p:cNvPr id="81" name="Google Shape;81;p4"/>
            <p:cNvPicPr preferRelativeResize="0"/>
            <p:nvPr/>
          </p:nvPicPr>
          <p:blipFill>
            <a:blip r:embed="rId4">
              <a:alphaModFix amt="20000"/>
            </a:blip>
            <a:stretch>
              <a:fillRect/>
            </a:stretch>
          </p:blipFill>
          <p:spPr>
            <a:xfrm>
              <a:off x="2833362" y="-428625"/>
              <a:ext cx="987550" cy="987550"/>
            </a:xfrm>
            <a:prstGeom prst="rect">
              <a:avLst/>
            </a:prstGeom>
            <a:noFill/>
            <a:ln>
              <a:noFill/>
            </a:ln>
          </p:spPr>
        </p:pic>
        <p:pic>
          <p:nvPicPr>
            <p:cNvPr id="82" name="Google Shape;82;p4"/>
            <p:cNvPicPr preferRelativeResize="0"/>
            <p:nvPr/>
          </p:nvPicPr>
          <p:blipFill>
            <a:blip r:embed="rId5">
              <a:alphaModFix amt="20000"/>
            </a:blip>
            <a:stretch>
              <a:fillRect/>
            </a:stretch>
          </p:blipFill>
          <p:spPr>
            <a:xfrm>
              <a:off x="-315600" y="654775"/>
              <a:ext cx="1129251" cy="1128176"/>
            </a:xfrm>
            <a:prstGeom prst="rect">
              <a:avLst/>
            </a:prstGeom>
            <a:noFill/>
            <a:ln>
              <a:noFill/>
            </a:ln>
          </p:spPr>
        </p:pic>
        <p:pic>
          <p:nvPicPr>
            <p:cNvPr id="83" name="Google Shape;83;p4"/>
            <p:cNvPicPr preferRelativeResize="0"/>
            <p:nvPr/>
          </p:nvPicPr>
          <p:blipFill>
            <a:blip r:embed="rId6">
              <a:alphaModFix amt="20000"/>
            </a:blip>
            <a:stretch>
              <a:fillRect/>
            </a:stretch>
          </p:blipFill>
          <p:spPr>
            <a:xfrm rot="-3692257">
              <a:off x="-105389" y="4178822"/>
              <a:ext cx="1181855" cy="1181855"/>
            </a:xfrm>
            <a:prstGeom prst="rect">
              <a:avLst/>
            </a:prstGeom>
            <a:noFill/>
            <a:ln>
              <a:noFill/>
            </a:ln>
          </p:spPr>
        </p:pic>
        <p:pic>
          <p:nvPicPr>
            <p:cNvPr id="84" name="Google Shape;84;p4"/>
            <p:cNvPicPr preferRelativeResize="0"/>
            <p:nvPr/>
          </p:nvPicPr>
          <p:blipFill>
            <a:blip r:embed="rId7">
              <a:alphaModFix amt="20000"/>
            </a:blip>
            <a:stretch>
              <a:fillRect/>
            </a:stretch>
          </p:blipFill>
          <p:spPr>
            <a:xfrm>
              <a:off x="6171775" y="-50625"/>
              <a:ext cx="290449" cy="290150"/>
            </a:xfrm>
            <a:prstGeom prst="rect">
              <a:avLst/>
            </a:prstGeom>
            <a:noFill/>
            <a:ln>
              <a:noFill/>
            </a:ln>
          </p:spPr>
        </p:pic>
        <p:pic>
          <p:nvPicPr>
            <p:cNvPr id="85" name="Google Shape;85;p4"/>
            <p:cNvPicPr preferRelativeResize="0"/>
            <p:nvPr/>
          </p:nvPicPr>
          <p:blipFill>
            <a:blip r:embed="rId8">
              <a:alphaModFix amt="20000"/>
            </a:blip>
            <a:stretch>
              <a:fillRect/>
            </a:stretch>
          </p:blipFill>
          <p:spPr>
            <a:xfrm>
              <a:off x="2232662" y="4533275"/>
              <a:ext cx="769600" cy="769600"/>
            </a:xfrm>
            <a:prstGeom prst="rect">
              <a:avLst/>
            </a:prstGeom>
            <a:noFill/>
            <a:ln>
              <a:noFill/>
            </a:ln>
          </p:spPr>
        </p:pic>
        <p:pic>
          <p:nvPicPr>
            <p:cNvPr id="86" name="Google Shape;86;p4"/>
            <p:cNvPicPr preferRelativeResize="0"/>
            <p:nvPr/>
          </p:nvPicPr>
          <p:blipFill>
            <a:blip r:embed="rId3">
              <a:alphaModFix amt="20000"/>
            </a:blip>
            <a:stretch>
              <a:fillRect/>
            </a:stretch>
          </p:blipFill>
          <p:spPr>
            <a:xfrm>
              <a:off x="-371850" y="2106137"/>
              <a:ext cx="1474399" cy="1474399"/>
            </a:xfrm>
            <a:prstGeom prst="rect">
              <a:avLst/>
            </a:prstGeom>
            <a:noFill/>
            <a:ln>
              <a:noFill/>
            </a:ln>
          </p:spPr>
        </p:pic>
        <p:pic>
          <p:nvPicPr>
            <p:cNvPr id="87" name="Google Shape;87;p4"/>
            <p:cNvPicPr preferRelativeResize="0"/>
            <p:nvPr/>
          </p:nvPicPr>
          <p:blipFill>
            <a:blip r:embed="rId5">
              <a:alphaModFix amt="20000"/>
            </a:blip>
            <a:stretch>
              <a:fillRect/>
            </a:stretch>
          </p:blipFill>
          <p:spPr>
            <a:xfrm rot="1212466">
              <a:off x="4497373" y="4536674"/>
              <a:ext cx="1017575" cy="1016602"/>
            </a:xfrm>
            <a:prstGeom prst="rect">
              <a:avLst/>
            </a:prstGeom>
            <a:noFill/>
            <a:ln>
              <a:noFill/>
            </a:ln>
          </p:spPr>
        </p:pic>
        <p:pic>
          <p:nvPicPr>
            <p:cNvPr id="88" name="Google Shape;88;p4"/>
            <p:cNvPicPr preferRelativeResize="0"/>
            <p:nvPr/>
          </p:nvPicPr>
          <p:blipFill>
            <a:blip r:embed="rId7">
              <a:alphaModFix amt="20000"/>
            </a:blip>
            <a:stretch>
              <a:fillRect/>
            </a:stretch>
          </p:blipFill>
          <p:spPr>
            <a:xfrm rot="10800000" flipH="1">
              <a:off x="192050" y="87200"/>
              <a:ext cx="290449" cy="290150"/>
            </a:xfrm>
            <a:prstGeom prst="rect">
              <a:avLst/>
            </a:prstGeom>
            <a:noFill/>
            <a:ln>
              <a:noFill/>
            </a:ln>
          </p:spPr>
        </p:pic>
        <p:pic>
          <p:nvPicPr>
            <p:cNvPr id="89" name="Google Shape;89;p4"/>
            <p:cNvPicPr preferRelativeResize="0"/>
            <p:nvPr/>
          </p:nvPicPr>
          <p:blipFill>
            <a:blip r:embed="rId7">
              <a:alphaModFix amt="20000"/>
            </a:blip>
            <a:stretch>
              <a:fillRect/>
            </a:stretch>
          </p:blipFill>
          <p:spPr>
            <a:xfrm rot="-6300008">
              <a:off x="279250" y="1678787"/>
              <a:ext cx="290448" cy="290151"/>
            </a:xfrm>
            <a:prstGeom prst="rect">
              <a:avLst/>
            </a:prstGeom>
            <a:noFill/>
            <a:ln>
              <a:noFill/>
            </a:ln>
          </p:spPr>
        </p:pic>
        <p:pic>
          <p:nvPicPr>
            <p:cNvPr id="90" name="Google Shape;90;p4"/>
            <p:cNvPicPr preferRelativeResize="0"/>
            <p:nvPr/>
          </p:nvPicPr>
          <p:blipFill>
            <a:blip r:embed="rId7">
              <a:alphaModFix amt="20000"/>
            </a:blip>
            <a:stretch>
              <a:fillRect/>
            </a:stretch>
          </p:blipFill>
          <p:spPr>
            <a:xfrm rot="6300008">
              <a:off x="1522375" y="4463499"/>
              <a:ext cx="290448" cy="290151"/>
            </a:xfrm>
            <a:prstGeom prst="rect">
              <a:avLst/>
            </a:prstGeom>
            <a:noFill/>
            <a:ln>
              <a:noFill/>
            </a:ln>
          </p:spPr>
        </p:pic>
        <p:pic>
          <p:nvPicPr>
            <p:cNvPr id="91" name="Google Shape;91;p4"/>
            <p:cNvPicPr preferRelativeResize="0"/>
            <p:nvPr/>
          </p:nvPicPr>
          <p:blipFill>
            <a:blip r:embed="rId7">
              <a:alphaModFix amt="20000"/>
            </a:blip>
            <a:stretch>
              <a:fillRect/>
            </a:stretch>
          </p:blipFill>
          <p:spPr>
            <a:xfrm rot="6300008">
              <a:off x="7361850" y="4686999"/>
              <a:ext cx="290448" cy="290151"/>
            </a:xfrm>
            <a:prstGeom prst="rect">
              <a:avLst/>
            </a:prstGeom>
            <a:noFill/>
            <a:ln>
              <a:noFill/>
            </a:ln>
          </p:spPr>
        </p:pic>
        <p:pic>
          <p:nvPicPr>
            <p:cNvPr id="92" name="Google Shape;92;p4"/>
            <p:cNvPicPr preferRelativeResize="0"/>
            <p:nvPr/>
          </p:nvPicPr>
          <p:blipFill>
            <a:blip r:embed="rId5">
              <a:alphaModFix amt="20000"/>
            </a:blip>
            <a:stretch>
              <a:fillRect/>
            </a:stretch>
          </p:blipFill>
          <p:spPr>
            <a:xfrm rot="5400000">
              <a:off x="4110560" y="-443150"/>
              <a:ext cx="1017574" cy="1016601"/>
            </a:xfrm>
            <a:prstGeom prst="rect">
              <a:avLst/>
            </a:prstGeom>
            <a:noFill/>
            <a:ln>
              <a:noFill/>
            </a:ln>
          </p:spPr>
        </p:pic>
        <p:pic>
          <p:nvPicPr>
            <p:cNvPr id="93" name="Google Shape;93;p4"/>
            <p:cNvPicPr preferRelativeResize="0"/>
            <p:nvPr/>
          </p:nvPicPr>
          <p:blipFill>
            <a:blip r:embed="rId7">
              <a:alphaModFix amt="20000"/>
            </a:blip>
            <a:stretch>
              <a:fillRect/>
            </a:stretch>
          </p:blipFill>
          <p:spPr>
            <a:xfrm flipH="1">
              <a:off x="2131750" y="-138025"/>
              <a:ext cx="290449" cy="290150"/>
            </a:xfrm>
            <a:prstGeom prst="rect">
              <a:avLst/>
            </a:prstGeom>
            <a:noFill/>
            <a:ln>
              <a:noFill/>
            </a:ln>
          </p:spPr>
        </p:pic>
        <p:pic>
          <p:nvPicPr>
            <p:cNvPr id="94" name="Google Shape;94;p4"/>
            <p:cNvPicPr preferRelativeResize="0"/>
            <p:nvPr/>
          </p:nvPicPr>
          <p:blipFill>
            <a:blip r:embed="rId3">
              <a:alphaModFix amt="20000"/>
            </a:blip>
            <a:stretch>
              <a:fillRect/>
            </a:stretch>
          </p:blipFill>
          <p:spPr>
            <a:xfrm rot="-2119628">
              <a:off x="5688925" y="4382399"/>
              <a:ext cx="1325151" cy="1325151"/>
            </a:xfrm>
            <a:prstGeom prst="rect">
              <a:avLst/>
            </a:prstGeom>
            <a:noFill/>
            <a:ln>
              <a:noFill/>
            </a:ln>
          </p:spPr>
        </p:pic>
        <p:pic>
          <p:nvPicPr>
            <p:cNvPr id="95" name="Google Shape;95;p4"/>
            <p:cNvPicPr preferRelativeResize="0"/>
            <p:nvPr/>
          </p:nvPicPr>
          <p:blipFill>
            <a:blip r:embed="rId8">
              <a:alphaModFix amt="20000"/>
            </a:blip>
            <a:stretch>
              <a:fillRect/>
            </a:stretch>
          </p:blipFill>
          <p:spPr>
            <a:xfrm rot="3420998">
              <a:off x="5427399" y="265887"/>
              <a:ext cx="769601" cy="769601"/>
            </a:xfrm>
            <a:prstGeom prst="rect">
              <a:avLst/>
            </a:prstGeom>
            <a:noFill/>
            <a:ln>
              <a:noFill/>
            </a:ln>
          </p:spPr>
        </p:pic>
        <p:pic>
          <p:nvPicPr>
            <p:cNvPr id="96" name="Google Shape;96;p4"/>
            <p:cNvPicPr preferRelativeResize="0"/>
            <p:nvPr/>
          </p:nvPicPr>
          <p:blipFill>
            <a:blip r:embed="rId4">
              <a:alphaModFix amt="20000"/>
            </a:blip>
            <a:stretch>
              <a:fillRect/>
            </a:stretch>
          </p:blipFill>
          <p:spPr>
            <a:xfrm>
              <a:off x="564925" y="3684975"/>
              <a:ext cx="895125" cy="895151"/>
            </a:xfrm>
            <a:prstGeom prst="rect">
              <a:avLst/>
            </a:prstGeom>
            <a:noFill/>
            <a:ln>
              <a:noFill/>
            </a:ln>
          </p:spPr>
        </p:pic>
        <p:pic>
          <p:nvPicPr>
            <p:cNvPr id="97" name="Google Shape;97;p4"/>
            <p:cNvPicPr preferRelativeResize="0"/>
            <p:nvPr/>
          </p:nvPicPr>
          <p:blipFill>
            <a:blip r:embed="rId6">
              <a:alphaModFix amt="20000"/>
            </a:blip>
            <a:stretch>
              <a:fillRect/>
            </a:stretch>
          </p:blipFill>
          <p:spPr>
            <a:xfrm rot="7310236" flipH="1">
              <a:off x="3303648" y="4017646"/>
              <a:ext cx="1181856" cy="1181856"/>
            </a:xfrm>
            <a:prstGeom prst="rect">
              <a:avLst/>
            </a:prstGeom>
            <a:noFill/>
            <a:ln>
              <a:noFill/>
            </a:ln>
          </p:spPr>
        </p:pic>
        <p:pic>
          <p:nvPicPr>
            <p:cNvPr id="98" name="Google Shape;98;p4"/>
            <p:cNvPicPr preferRelativeResize="0"/>
            <p:nvPr/>
          </p:nvPicPr>
          <p:blipFill>
            <a:blip r:embed="rId7">
              <a:alphaModFix amt="20000"/>
            </a:blip>
            <a:stretch>
              <a:fillRect/>
            </a:stretch>
          </p:blipFill>
          <p:spPr>
            <a:xfrm rot="6300008">
              <a:off x="192050" y="3759024"/>
              <a:ext cx="290448" cy="290151"/>
            </a:xfrm>
            <a:prstGeom prst="rect">
              <a:avLst/>
            </a:prstGeom>
            <a:noFill/>
            <a:ln>
              <a:noFill/>
            </a:ln>
          </p:spPr>
        </p:pic>
        <p:pic>
          <p:nvPicPr>
            <p:cNvPr id="99" name="Google Shape;99;p4"/>
            <p:cNvPicPr preferRelativeResize="0"/>
            <p:nvPr/>
          </p:nvPicPr>
          <p:blipFill>
            <a:blip r:embed="rId3">
              <a:alphaModFix amt="20000"/>
            </a:blip>
            <a:stretch>
              <a:fillRect/>
            </a:stretch>
          </p:blipFill>
          <p:spPr>
            <a:xfrm rot="10800000" flipH="1">
              <a:off x="653725" y="-443626"/>
              <a:ext cx="1522200" cy="1522200"/>
            </a:xfrm>
            <a:prstGeom prst="rect">
              <a:avLst/>
            </a:prstGeom>
            <a:noFill/>
            <a:ln>
              <a:noFill/>
            </a:ln>
          </p:spPr>
        </p:pic>
        <p:pic>
          <p:nvPicPr>
            <p:cNvPr id="100" name="Google Shape;100;p4"/>
            <p:cNvPicPr preferRelativeResize="0"/>
            <p:nvPr/>
          </p:nvPicPr>
          <p:blipFill>
            <a:blip r:embed="rId3">
              <a:alphaModFix amt="20000"/>
            </a:blip>
            <a:stretch>
              <a:fillRect/>
            </a:stretch>
          </p:blipFill>
          <p:spPr>
            <a:xfrm rot="10800000">
              <a:off x="8377075" y="3086374"/>
              <a:ext cx="1522200" cy="1522200"/>
            </a:xfrm>
            <a:prstGeom prst="rect">
              <a:avLst/>
            </a:prstGeom>
            <a:noFill/>
            <a:ln>
              <a:noFill/>
            </a:ln>
          </p:spPr>
        </p:pic>
        <p:pic>
          <p:nvPicPr>
            <p:cNvPr id="101" name="Google Shape;101;p4"/>
            <p:cNvPicPr preferRelativeResize="0"/>
            <p:nvPr/>
          </p:nvPicPr>
          <p:blipFill>
            <a:blip r:embed="rId6">
              <a:alphaModFix amt="20000"/>
            </a:blip>
            <a:stretch>
              <a:fillRect/>
            </a:stretch>
          </p:blipFill>
          <p:spPr>
            <a:xfrm rot="9672208" flipH="1">
              <a:off x="7917824" y="688320"/>
              <a:ext cx="1181857" cy="1181857"/>
            </a:xfrm>
            <a:prstGeom prst="rect">
              <a:avLst/>
            </a:prstGeom>
            <a:noFill/>
            <a:ln>
              <a:noFill/>
            </a:ln>
          </p:spPr>
        </p:pic>
        <p:pic>
          <p:nvPicPr>
            <p:cNvPr id="102" name="Google Shape;102;p4"/>
            <p:cNvPicPr preferRelativeResize="0"/>
            <p:nvPr/>
          </p:nvPicPr>
          <p:blipFill>
            <a:blip r:embed="rId8">
              <a:alphaModFix amt="20000"/>
            </a:blip>
            <a:stretch>
              <a:fillRect/>
            </a:stretch>
          </p:blipFill>
          <p:spPr>
            <a:xfrm rot="10800000">
              <a:off x="8052237" y="4208750"/>
              <a:ext cx="769600" cy="769600"/>
            </a:xfrm>
            <a:prstGeom prst="rect">
              <a:avLst/>
            </a:prstGeom>
            <a:noFill/>
            <a:ln>
              <a:noFill/>
            </a:ln>
          </p:spPr>
        </p:pic>
        <p:pic>
          <p:nvPicPr>
            <p:cNvPr id="103" name="Google Shape;103;p4"/>
            <p:cNvPicPr preferRelativeResize="0"/>
            <p:nvPr/>
          </p:nvPicPr>
          <p:blipFill>
            <a:blip r:embed="rId7">
              <a:alphaModFix amt="20000"/>
            </a:blip>
            <a:stretch>
              <a:fillRect/>
            </a:stretch>
          </p:blipFill>
          <p:spPr>
            <a:xfrm rot="6300008">
              <a:off x="8935625" y="4566024"/>
              <a:ext cx="290448" cy="290151"/>
            </a:xfrm>
            <a:prstGeom prst="rect">
              <a:avLst/>
            </a:prstGeom>
            <a:noFill/>
            <a:ln>
              <a:noFill/>
            </a:ln>
          </p:spPr>
        </p:pic>
        <p:pic>
          <p:nvPicPr>
            <p:cNvPr id="104" name="Google Shape;104;p4"/>
            <p:cNvPicPr preferRelativeResize="0"/>
            <p:nvPr/>
          </p:nvPicPr>
          <p:blipFill>
            <a:blip r:embed="rId5">
              <a:alphaModFix amt="20000"/>
            </a:blip>
            <a:stretch>
              <a:fillRect/>
            </a:stretch>
          </p:blipFill>
          <p:spPr>
            <a:xfrm rot="-6740486">
              <a:off x="8315378" y="-149574"/>
              <a:ext cx="1316998" cy="1315750"/>
            </a:xfrm>
            <a:prstGeom prst="rect">
              <a:avLst/>
            </a:prstGeom>
            <a:noFill/>
            <a:ln>
              <a:noFill/>
            </a:ln>
          </p:spPr>
        </p:pic>
        <p:pic>
          <p:nvPicPr>
            <p:cNvPr id="105" name="Google Shape;105;p4"/>
            <p:cNvPicPr preferRelativeResize="0"/>
            <p:nvPr/>
          </p:nvPicPr>
          <p:blipFill>
            <a:blip r:embed="rId7">
              <a:alphaModFix amt="20000"/>
            </a:blip>
            <a:stretch>
              <a:fillRect/>
            </a:stretch>
          </p:blipFill>
          <p:spPr>
            <a:xfrm rot="6300008">
              <a:off x="7969325" y="129474"/>
              <a:ext cx="290448" cy="290151"/>
            </a:xfrm>
            <a:prstGeom prst="rect">
              <a:avLst/>
            </a:prstGeom>
            <a:noFill/>
            <a:ln>
              <a:noFill/>
            </a:ln>
          </p:spPr>
        </p:pic>
        <p:pic>
          <p:nvPicPr>
            <p:cNvPr id="106" name="Google Shape;106;p4"/>
            <p:cNvPicPr preferRelativeResize="0"/>
            <p:nvPr/>
          </p:nvPicPr>
          <p:blipFill>
            <a:blip r:embed="rId4">
              <a:alphaModFix amt="20000"/>
            </a:blip>
            <a:stretch>
              <a:fillRect/>
            </a:stretch>
          </p:blipFill>
          <p:spPr>
            <a:xfrm flipH="1">
              <a:off x="8480100" y="2106125"/>
              <a:ext cx="987550" cy="987550"/>
            </a:xfrm>
            <a:prstGeom prst="rect">
              <a:avLst/>
            </a:prstGeom>
            <a:noFill/>
            <a:ln>
              <a:noFill/>
            </a:ln>
          </p:spPr>
        </p:pic>
        <p:pic>
          <p:nvPicPr>
            <p:cNvPr id="107" name="Google Shape;107;p4"/>
            <p:cNvPicPr preferRelativeResize="0"/>
            <p:nvPr/>
          </p:nvPicPr>
          <p:blipFill>
            <a:blip r:embed="rId7">
              <a:alphaModFix amt="20000"/>
            </a:blip>
            <a:stretch>
              <a:fillRect/>
            </a:stretch>
          </p:blipFill>
          <p:spPr>
            <a:xfrm rot="-6300008" flipH="1">
              <a:off x="8291812" y="1815699"/>
              <a:ext cx="290448" cy="290151"/>
            </a:xfrm>
            <a:prstGeom prst="rect">
              <a:avLst/>
            </a:prstGeom>
            <a:noFill/>
            <a:ln>
              <a:noFill/>
            </a:ln>
          </p:spPr>
        </p:pic>
      </p:grpSp>
      <p:sp>
        <p:nvSpPr>
          <p:cNvPr id="108" name="Google Shape;108;p4"/>
          <p:cNvSpPr/>
          <p:nvPr/>
        </p:nvSpPr>
        <p:spPr>
          <a:xfrm>
            <a:off x="573750" y="462150"/>
            <a:ext cx="7996500" cy="421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txBox="1">
            <a:spLocks noGrp="1"/>
          </p:cNvSpPr>
          <p:nvPr>
            <p:ph type="title"/>
          </p:nvPr>
        </p:nvSpPr>
        <p:spPr>
          <a:xfrm>
            <a:off x="706825" y="548450"/>
            <a:ext cx="7730400" cy="563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10" name="Google Shape;110;p4"/>
          <p:cNvSpPr txBox="1">
            <a:spLocks noGrp="1"/>
          </p:cNvSpPr>
          <p:nvPr>
            <p:ph type="subTitle" idx="1"/>
          </p:nvPr>
        </p:nvSpPr>
        <p:spPr>
          <a:xfrm>
            <a:off x="714250" y="1125456"/>
            <a:ext cx="7730400" cy="3435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11" name="Google Shape;111;p4"/>
          <p:cNvCxnSpPr/>
          <p:nvPr/>
        </p:nvCxnSpPr>
        <p:spPr>
          <a:xfrm>
            <a:off x="564450" y="4434742"/>
            <a:ext cx="8015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84"/>
        <p:cNvGrpSpPr/>
        <p:nvPr/>
      </p:nvGrpSpPr>
      <p:grpSpPr>
        <a:xfrm>
          <a:off x="0" y="0"/>
          <a:ext cx="0" cy="0"/>
          <a:chOff x="0" y="0"/>
          <a:chExt cx="0" cy="0"/>
        </a:xfrm>
      </p:grpSpPr>
      <p:pic>
        <p:nvPicPr>
          <p:cNvPr id="185" name="Google Shape;185;p7"/>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186" name="Google Shape;186;p7"/>
          <p:cNvGrpSpPr/>
          <p:nvPr/>
        </p:nvGrpSpPr>
        <p:grpSpPr>
          <a:xfrm flipH="1">
            <a:off x="-752850" y="-519837"/>
            <a:ext cx="10271125" cy="6412313"/>
            <a:chOff x="-371850" y="-443637"/>
            <a:chExt cx="10271125" cy="6412313"/>
          </a:xfrm>
        </p:grpSpPr>
        <p:pic>
          <p:nvPicPr>
            <p:cNvPr id="187" name="Google Shape;187;p7"/>
            <p:cNvPicPr preferRelativeResize="0"/>
            <p:nvPr/>
          </p:nvPicPr>
          <p:blipFill>
            <a:blip r:embed="rId3">
              <a:alphaModFix amt="20000"/>
            </a:blip>
            <a:stretch>
              <a:fillRect/>
            </a:stretch>
          </p:blipFill>
          <p:spPr>
            <a:xfrm>
              <a:off x="6626075" y="-274350"/>
              <a:ext cx="1325150" cy="1325150"/>
            </a:xfrm>
            <a:prstGeom prst="rect">
              <a:avLst/>
            </a:prstGeom>
            <a:noFill/>
            <a:ln>
              <a:noFill/>
            </a:ln>
          </p:spPr>
        </p:pic>
        <p:pic>
          <p:nvPicPr>
            <p:cNvPr id="188" name="Google Shape;188;p7"/>
            <p:cNvPicPr preferRelativeResize="0"/>
            <p:nvPr/>
          </p:nvPicPr>
          <p:blipFill>
            <a:blip r:embed="rId4">
              <a:alphaModFix amt="20000"/>
            </a:blip>
            <a:stretch>
              <a:fillRect/>
            </a:stretch>
          </p:blipFill>
          <p:spPr>
            <a:xfrm>
              <a:off x="2833362" y="-428625"/>
              <a:ext cx="987550" cy="987550"/>
            </a:xfrm>
            <a:prstGeom prst="rect">
              <a:avLst/>
            </a:prstGeom>
            <a:noFill/>
            <a:ln>
              <a:noFill/>
            </a:ln>
          </p:spPr>
        </p:pic>
        <p:pic>
          <p:nvPicPr>
            <p:cNvPr id="189" name="Google Shape;189;p7"/>
            <p:cNvPicPr preferRelativeResize="0"/>
            <p:nvPr/>
          </p:nvPicPr>
          <p:blipFill>
            <a:blip r:embed="rId5">
              <a:alphaModFix amt="20000"/>
            </a:blip>
            <a:stretch>
              <a:fillRect/>
            </a:stretch>
          </p:blipFill>
          <p:spPr>
            <a:xfrm>
              <a:off x="-315600" y="654775"/>
              <a:ext cx="1129251" cy="1128176"/>
            </a:xfrm>
            <a:prstGeom prst="rect">
              <a:avLst/>
            </a:prstGeom>
            <a:noFill/>
            <a:ln>
              <a:noFill/>
            </a:ln>
          </p:spPr>
        </p:pic>
        <p:pic>
          <p:nvPicPr>
            <p:cNvPr id="190" name="Google Shape;190;p7"/>
            <p:cNvPicPr preferRelativeResize="0"/>
            <p:nvPr/>
          </p:nvPicPr>
          <p:blipFill>
            <a:blip r:embed="rId6">
              <a:alphaModFix amt="20000"/>
            </a:blip>
            <a:stretch>
              <a:fillRect/>
            </a:stretch>
          </p:blipFill>
          <p:spPr>
            <a:xfrm rot="-3692257">
              <a:off x="-105389" y="4178822"/>
              <a:ext cx="1181855" cy="1181855"/>
            </a:xfrm>
            <a:prstGeom prst="rect">
              <a:avLst/>
            </a:prstGeom>
            <a:noFill/>
            <a:ln>
              <a:noFill/>
            </a:ln>
          </p:spPr>
        </p:pic>
        <p:pic>
          <p:nvPicPr>
            <p:cNvPr id="191" name="Google Shape;191;p7"/>
            <p:cNvPicPr preferRelativeResize="0"/>
            <p:nvPr/>
          </p:nvPicPr>
          <p:blipFill>
            <a:blip r:embed="rId7">
              <a:alphaModFix amt="20000"/>
            </a:blip>
            <a:stretch>
              <a:fillRect/>
            </a:stretch>
          </p:blipFill>
          <p:spPr>
            <a:xfrm>
              <a:off x="6171775" y="-50625"/>
              <a:ext cx="290449" cy="290150"/>
            </a:xfrm>
            <a:prstGeom prst="rect">
              <a:avLst/>
            </a:prstGeom>
            <a:noFill/>
            <a:ln>
              <a:noFill/>
            </a:ln>
          </p:spPr>
        </p:pic>
        <p:pic>
          <p:nvPicPr>
            <p:cNvPr id="192" name="Google Shape;192;p7"/>
            <p:cNvPicPr preferRelativeResize="0"/>
            <p:nvPr/>
          </p:nvPicPr>
          <p:blipFill>
            <a:blip r:embed="rId8">
              <a:alphaModFix amt="20000"/>
            </a:blip>
            <a:stretch>
              <a:fillRect/>
            </a:stretch>
          </p:blipFill>
          <p:spPr>
            <a:xfrm>
              <a:off x="2232662" y="4533275"/>
              <a:ext cx="769600" cy="769600"/>
            </a:xfrm>
            <a:prstGeom prst="rect">
              <a:avLst/>
            </a:prstGeom>
            <a:noFill/>
            <a:ln>
              <a:noFill/>
            </a:ln>
          </p:spPr>
        </p:pic>
        <p:pic>
          <p:nvPicPr>
            <p:cNvPr id="193" name="Google Shape;193;p7"/>
            <p:cNvPicPr preferRelativeResize="0"/>
            <p:nvPr/>
          </p:nvPicPr>
          <p:blipFill>
            <a:blip r:embed="rId3">
              <a:alphaModFix amt="20000"/>
            </a:blip>
            <a:stretch>
              <a:fillRect/>
            </a:stretch>
          </p:blipFill>
          <p:spPr>
            <a:xfrm>
              <a:off x="-371850" y="2106137"/>
              <a:ext cx="1474399" cy="1474399"/>
            </a:xfrm>
            <a:prstGeom prst="rect">
              <a:avLst/>
            </a:prstGeom>
            <a:noFill/>
            <a:ln>
              <a:noFill/>
            </a:ln>
          </p:spPr>
        </p:pic>
        <p:pic>
          <p:nvPicPr>
            <p:cNvPr id="194" name="Google Shape;194;p7"/>
            <p:cNvPicPr preferRelativeResize="0"/>
            <p:nvPr/>
          </p:nvPicPr>
          <p:blipFill>
            <a:blip r:embed="rId5">
              <a:alphaModFix amt="20000"/>
            </a:blip>
            <a:stretch>
              <a:fillRect/>
            </a:stretch>
          </p:blipFill>
          <p:spPr>
            <a:xfrm rot="1212466">
              <a:off x="4497373" y="4536674"/>
              <a:ext cx="1017575" cy="1016602"/>
            </a:xfrm>
            <a:prstGeom prst="rect">
              <a:avLst/>
            </a:prstGeom>
            <a:noFill/>
            <a:ln>
              <a:noFill/>
            </a:ln>
          </p:spPr>
        </p:pic>
        <p:pic>
          <p:nvPicPr>
            <p:cNvPr id="195" name="Google Shape;195;p7"/>
            <p:cNvPicPr preferRelativeResize="0"/>
            <p:nvPr/>
          </p:nvPicPr>
          <p:blipFill>
            <a:blip r:embed="rId7">
              <a:alphaModFix amt="20000"/>
            </a:blip>
            <a:stretch>
              <a:fillRect/>
            </a:stretch>
          </p:blipFill>
          <p:spPr>
            <a:xfrm rot="10800000" flipH="1">
              <a:off x="192050" y="87200"/>
              <a:ext cx="290449" cy="290150"/>
            </a:xfrm>
            <a:prstGeom prst="rect">
              <a:avLst/>
            </a:prstGeom>
            <a:noFill/>
            <a:ln>
              <a:noFill/>
            </a:ln>
          </p:spPr>
        </p:pic>
        <p:pic>
          <p:nvPicPr>
            <p:cNvPr id="196" name="Google Shape;196;p7"/>
            <p:cNvPicPr preferRelativeResize="0"/>
            <p:nvPr/>
          </p:nvPicPr>
          <p:blipFill>
            <a:blip r:embed="rId7">
              <a:alphaModFix amt="20000"/>
            </a:blip>
            <a:stretch>
              <a:fillRect/>
            </a:stretch>
          </p:blipFill>
          <p:spPr>
            <a:xfrm rot="-6300008">
              <a:off x="279250" y="1678787"/>
              <a:ext cx="290448" cy="290151"/>
            </a:xfrm>
            <a:prstGeom prst="rect">
              <a:avLst/>
            </a:prstGeom>
            <a:noFill/>
            <a:ln>
              <a:noFill/>
            </a:ln>
          </p:spPr>
        </p:pic>
        <p:pic>
          <p:nvPicPr>
            <p:cNvPr id="197" name="Google Shape;197;p7"/>
            <p:cNvPicPr preferRelativeResize="0"/>
            <p:nvPr/>
          </p:nvPicPr>
          <p:blipFill>
            <a:blip r:embed="rId7">
              <a:alphaModFix amt="20000"/>
            </a:blip>
            <a:stretch>
              <a:fillRect/>
            </a:stretch>
          </p:blipFill>
          <p:spPr>
            <a:xfrm rot="6300008">
              <a:off x="1522375" y="4463499"/>
              <a:ext cx="290448" cy="290151"/>
            </a:xfrm>
            <a:prstGeom prst="rect">
              <a:avLst/>
            </a:prstGeom>
            <a:noFill/>
            <a:ln>
              <a:noFill/>
            </a:ln>
          </p:spPr>
        </p:pic>
        <p:pic>
          <p:nvPicPr>
            <p:cNvPr id="198" name="Google Shape;198;p7"/>
            <p:cNvPicPr preferRelativeResize="0"/>
            <p:nvPr/>
          </p:nvPicPr>
          <p:blipFill>
            <a:blip r:embed="rId7">
              <a:alphaModFix amt="20000"/>
            </a:blip>
            <a:stretch>
              <a:fillRect/>
            </a:stretch>
          </p:blipFill>
          <p:spPr>
            <a:xfrm rot="6300008">
              <a:off x="7361850" y="4686999"/>
              <a:ext cx="290448" cy="290151"/>
            </a:xfrm>
            <a:prstGeom prst="rect">
              <a:avLst/>
            </a:prstGeom>
            <a:noFill/>
            <a:ln>
              <a:noFill/>
            </a:ln>
          </p:spPr>
        </p:pic>
        <p:pic>
          <p:nvPicPr>
            <p:cNvPr id="199" name="Google Shape;199;p7"/>
            <p:cNvPicPr preferRelativeResize="0"/>
            <p:nvPr/>
          </p:nvPicPr>
          <p:blipFill>
            <a:blip r:embed="rId5">
              <a:alphaModFix amt="20000"/>
            </a:blip>
            <a:stretch>
              <a:fillRect/>
            </a:stretch>
          </p:blipFill>
          <p:spPr>
            <a:xfrm rot="5400000">
              <a:off x="4110560" y="-443150"/>
              <a:ext cx="1017574" cy="1016601"/>
            </a:xfrm>
            <a:prstGeom prst="rect">
              <a:avLst/>
            </a:prstGeom>
            <a:noFill/>
            <a:ln>
              <a:noFill/>
            </a:ln>
          </p:spPr>
        </p:pic>
        <p:pic>
          <p:nvPicPr>
            <p:cNvPr id="200" name="Google Shape;200;p7"/>
            <p:cNvPicPr preferRelativeResize="0"/>
            <p:nvPr/>
          </p:nvPicPr>
          <p:blipFill>
            <a:blip r:embed="rId7">
              <a:alphaModFix amt="20000"/>
            </a:blip>
            <a:stretch>
              <a:fillRect/>
            </a:stretch>
          </p:blipFill>
          <p:spPr>
            <a:xfrm flipH="1">
              <a:off x="2131750" y="-138025"/>
              <a:ext cx="290449" cy="290150"/>
            </a:xfrm>
            <a:prstGeom prst="rect">
              <a:avLst/>
            </a:prstGeom>
            <a:noFill/>
            <a:ln>
              <a:noFill/>
            </a:ln>
          </p:spPr>
        </p:pic>
        <p:pic>
          <p:nvPicPr>
            <p:cNvPr id="201" name="Google Shape;201;p7"/>
            <p:cNvPicPr preferRelativeResize="0"/>
            <p:nvPr/>
          </p:nvPicPr>
          <p:blipFill>
            <a:blip r:embed="rId3">
              <a:alphaModFix amt="20000"/>
            </a:blip>
            <a:stretch>
              <a:fillRect/>
            </a:stretch>
          </p:blipFill>
          <p:spPr>
            <a:xfrm rot="-2119628">
              <a:off x="5688925" y="4382399"/>
              <a:ext cx="1325151" cy="1325151"/>
            </a:xfrm>
            <a:prstGeom prst="rect">
              <a:avLst/>
            </a:prstGeom>
            <a:noFill/>
            <a:ln>
              <a:noFill/>
            </a:ln>
          </p:spPr>
        </p:pic>
        <p:pic>
          <p:nvPicPr>
            <p:cNvPr id="202" name="Google Shape;202;p7"/>
            <p:cNvPicPr preferRelativeResize="0"/>
            <p:nvPr/>
          </p:nvPicPr>
          <p:blipFill>
            <a:blip r:embed="rId8">
              <a:alphaModFix amt="20000"/>
            </a:blip>
            <a:stretch>
              <a:fillRect/>
            </a:stretch>
          </p:blipFill>
          <p:spPr>
            <a:xfrm rot="3420998">
              <a:off x="5427399" y="265887"/>
              <a:ext cx="769601" cy="769601"/>
            </a:xfrm>
            <a:prstGeom prst="rect">
              <a:avLst/>
            </a:prstGeom>
            <a:noFill/>
            <a:ln>
              <a:noFill/>
            </a:ln>
          </p:spPr>
        </p:pic>
        <p:pic>
          <p:nvPicPr>
            <p:cNvPr id="203" name="Google Shape;203;p7"/>
            <p:cNvPicPr preferRelativeResize="0"/>
            <p:nvPr/>
          </p:nvPicPr>
          <p:blipFill>
            <a:blip r:embed="rId4">
              <a:alphaModFix amt="20000"/>
            </a:blip>
            <a:stretch>
              <a:fillRect/>
            </a:stretch>
          </p:blipFill>
          <p:spPr>
            <a:xfrm>
              <a:off x="564925" y="3684975"/>
              <a:ext cx="895125" cy="895151"/>
            </a:xfrm>
            <a:prstGeom prst="rect">
              <a:avLst/>
            </a:prstGeom>
            <a:noFill/>
            <a:ln>
              <a:noFill/>
            </a:ln>
          </p:spPr>
        </p:pic>
        <p:pic>
          <p:nvPicPr>
            <p:cNvPr id="204" name="Google Shape;204;p7"/>
            <p:cNvPicPr preferRelativeResize="0"/>
            <p:nvPr/>
          </p:nvPicPr>
          <p:blipFill>
            <a:blip r:embed="rId6">
              <a:alphaModFix amt="20000"/>
            </a:blip>
            <a:stretch>
              <a:fillRect/>
            </a:stretch>
          </p:blipFill>
          <p:spPr>
            <a:xfrm rot="7310236" flipH="1">
              <a:off x="3303648" y="4017646"/>
              <a:ext cx="1181856" cy="1181856"/>
            </a:xfrm>
            <a:prstGeom prst="rect">
              <a:avLst/>
            </a:prstGeom>
            <a:noFill/>
            <a:ln>
              <a:noFill/>
            </a:ln>
          </p:spPr>
        </p:pic>
        <p:pic>
          <p:nvPicPr>
            <p:cNvPr id="205" name="Google Shape;205;p7"/>
            <p:cNvPicPr preferRelativeResize="0"/>
            <p:nvPr/>
          </p:nvPicPr>
          <p:blipFill>
            <a:blip r:embed="rId7">
              <a:alphaModFix amt="20000"/>
            </a:blip>
            <a:stretch>
              <a:fillRect/>
            </a:stretch>
          </p:blipFill>
          <p:spPr>
            <a:xfrm rot="6300008">
              <a:off x="192050" y="3759024"/>
              <a:ext cx="290448" cy="290151"/>
            </a:xfrm>
            <a:prstGeom prst="rect">
              <a:avLst/>
            </a:prstGeom>
            <a:noFill/>
            <a:ln>
              <a:noFill/>
            </a:ln>
          </p:spPr>
        </p:pic>
        <p:pic>
          <p:nvPicPr>
            <p:cNvPr id="206" name="Google Shape;206;p7"/>
            <p:cNvPicPr preferRelativeResize="0"/>
            <p:nvPr/>
          </p:nvPicPr>
          <p:blipFill>
            <a:blip r:embed="rId3">
              <a:alphaModFix amt="20000"/>
            </a:blip>
            <a:stretch>
              <a:fillRect/>
            </a:stretch>
          </p:blipFill>
          <p:spPr>
            <a:xfrm rot="10800000" flipH="1">
              <a:off x="653725" y="-443626"/>
              <a:ext cx="1522200" cy="1522200"/>
            </a:xfrm>
            <a:prstGeom prst="rect">
              <a:avLst/>
            </a:prstGeom>
            <a:noFill/>
            <a:ln>
              <a:noFill/>
            </a:ln>
          </p:spPr>
        </p:pic>
        <p:pic>
          <p:nvPicPr>
            <p:cNvPr id="207" name="Google Shape;207;p7"/>
            <p:cNvPicPr preferRelativeResize="0"/>
            <p:nvPr/>
          </p:nvPicPr>
          <p:blipFill>
            <a:blip r:embed="rId3">
              <a:alphaModFix amt="20000"/>
            </a:blip>
            <a:stretch>
              <a:fillRect/>
            </a:stretch>
          </p:blipFill>
          <p:spPr>
            <a:xfrm rot="10800000">
              <a:off x="8377075" y="3086374"/>
              <a:ext cx="1522200" cy="1522200"/>
            </a:xfrm>
            <a:prstGeom prst="rect">
              <a:avLst/>
            </a:prstGeom>
            <a:noFill/>
            <a:ln>
              <a:noFill/>
            </a:ln>
          </p:spPr>
        </p:pic>
        <p:pic>
          <p:nvPicPr>
            <p:cNvPr id="208" name="Google Shape;208;p7"/>
            <p:cNvPicPr preferRelativeResize="0"/>
            <p:nvPr/>
          </p:nvPicPr>
          <p:blipFill>
            <a:blip r:embed="rId6">
              <a:alphaModFix amt="20000"/>
            </a:blip>
            <a:stretch>
              <a:fillRect/>
            </a:stretch>
          </p:blipFill>
          <p:spPr>
            <a:xfrm rot="9672208" flipH="1">
              <a:off x="7917824" y="688320"/>
              <a:ext cx="1181857" cy="1181857"/>
            </a:xfrm>
            <a:prstGeom prst="rect">
              <a:avLst/>
            </a:prstGeom>
            <a:noFill/>
            <a:ln>
              <a:noFill/>
            </a:ln>
          </p:spPr>
        </p:pic>
        <p:pic>
          <p:nvPicPr>
            <p:cNvPr id="209" name="Google Shape;209;p7"/>
            <p:cNvPicPr preferRelativeResize="0"/>
            <p:nvPr/>
          </p:nvPicPr>
          <p:blipFill>
            <a:blip r:embed="rId8">
              <a:alphaModFix amt="20000"/>
            </a:blip>
            <a:stretch>
              <a:fillRect/>
            </a:stretch>
          </p:blipFill>
          <p:spPr>
            <a:xfrm rot="10800000">
              <a:off x="8052237" y="4208750"/>
              <a:ext cx="769600" cy="769600"/>
            </a:xfrm>
            <a:prstGeom prst="rect">
              <a:avLst/>
            </a:prstGeom>
            <a:noFill/>
            <a:ln>
              <a:noFill/>
            </a:ln>
          </p:spPr>
        </p:pic>
        <p:pic>
          <p:nvPicPr>
            <p:cNvPr id="210" name="Google Shape;210;p7"/>
            <p:cNvPicPr preferRelativeResize="0"/>
            <p:nvPr/>
          </p:nvPicPr>
          <p:blipFill>
            <a:blip r:embed="rId7">
              <a:alphaModFix amt="20000"/>
            </a:blip>
            <a:stretch>
              <a:fillRect/>
            </a:stretch>
          </p:blipFill>
          <p:spPr>
            <a:xfrm rot="6300008">
              <a:off x="8935625" y="4566024"/>
              <a:ext cx="290448" cy="290151"/>
            </a:xfrm>
            <a:prstGeom prst="rect">
              <a:avLst/>
            </a:prstGeom>
            <a:noFill/>
            <a:ln>
              <a:noFill/>
            </a:ln>
          </p:spPr>
        </p:pic>
        <p:pic>
          <p:nvPicPr>
            <p:cNvPr id="211" name="Google Shape;211;p7"/>
            <p:cNvPicPr preferRelativeResize="0"/>
            <p:nvPr/>
          </p:nvPicPr>
          <p:blipFill>
            <a:blip r:embed="rId5">
              <a:alphaModFix amt="20000"/>
            </a:blip>
            <a:stretch>
              <a:fillRect/>
            </a:stretch>
          </p:blipFill>
          <p:spPr>
            <a:xfrm rot="-6740486">
              <a:off x="8315378" y="-149574"/>
              <a:ext cx="1316998" cy="1315750"/>
            </a:xfrm>
            <a:prstGeom prst="rect">
              <a:avLst/>
            </a:prstGeom>
            <a:noFill/>
            <a:ln>
              <a:noFill/>
            </a:ln>
          </p:spPr>
        </p:pic>
        <p:pic>
          <p:nvPicPr>
            <p:cNvPr id="212" name="Google Shape;212;p7"/>
            <p:cNvPicPr preferRelativeResize="0"/>
            <p:nvPr/>
          </p:nvPicPr>
          <p:blipFill>
            <a:blip r:embed="rId7">
              <a:alphaModFix amt="20000"/>
            </a:blip>
            <a:stretch>
              <a:fillRect/>
            </a:stretch>
          </p:blipFill>
          <p:spPr>
            <a:xfrm rot="6300008">
              <a:off x="7969325" y="129474"/>
              <a:ext cx="290448" cy="290151"/>
            </a:xfrm>
            <a:prstGeom prst="rect">
              <a:avLst/>
            </a:prstGeom>
            <a:noFill/>
            <a:ln>
              <a:noFill/>
            </a:ln>
          </p:spPr>
        </p:pic>
        <p:pic>
          <p:nvPicPr>
            <p:cNvPr id="213" name="Google Shape;213;p7"/>
            <p:cNvPicPr preferRelativeResize="0"/>
            <p:nvPr/>
          </p:nvPicPr>
          <p:blipFill>
            <a:blip r:embed="rId4">
              <a:alphaModFix amt="20000"/>
            </a:blip>
            <a:stretch>
              <a:fillRect/>
            </a:stretch>
          </p:blipFill>
          <p:spPr>
            <a:xfrm flipH="1">
              <a:off x="8480100" y="2106125"/>
              <a:ext cx="987550" cy="987550"/>
            </a:xfrm>
            <a:prstGeom prst="rect">
              <a:avLst/>
            </a:prstGeom>
            <a:noFill/>
            <a:ln>
              <a:noFill/>
            </a:ln>
          </p:spPr>
        </p:pic>
        <p:pic>
          <p:nvPicPr>
            <p:cNvPr id="214" name="Google Shape;214;p7"/>
            <p:cNvPicPr preferRelativeResize="0"/>
            <p:nvPr/>
          </p:nvPicPr>
          <p:blipFill>
            <a:blip r:embed="rId7">
              <a:alphaModFix amt="20000"/>
            </a:blip>
            <a:stretch>
              <a:fillRect/>
            </a:stretch>
          </p:blipFill>
          <p:spPr>
            <a:xfrm rot="-6300008" flipH="1">
              <a:off x="8291812" y="1815699"/>
              <a:ext cx="290448" cy="290151"/>
            </a:xfrm>
            <a:prstGeom prst="rect">
              <a:avLst/>
            </a:prstGeom>
            <a:noFill/>
            <a:ln>
              <a:noFill/>
            </a:ln>
          </p:spPr>
        </p:pic>
      </p:grpSp>
      <p:sp>
        <p:nvSpPr>
          <p:cNvPr id="215" name="Google Shape;215;p7"/>
          <p:cNvSpPr/>
          <p:nvPr/>
        </p:nvSpPr>
        <p:spPr>
          <a:xfrm>
            <a:off x="573750" y="462150"/>
            <a:ext cx="7996500" cy="421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7"/>
          <p:cNvSpPr txBox="1">
            <a:spLocks noGrp="1"/>
          </p:cNvSpPr>
          <p:nvPr>
            <p:ph type="title"/>
          </p:nvPr>
        </p:nvSpPr>
        <p:spPr>
          <a:xfrm>
            <a:off x="865625" y="733200"/>
            <a:ext cx="4459800" cy="1257300"/>
          </a:xfrm>
          <a:prstGeom prst="rect">
            <a:avLst/>
          </a:prstGeom>
        </p:spPr>
        <p:txBody>
          <a:bodyPr spcFirstLastPara="1" wrap="square" lIns="91425" tIns="91425" rIns="91425" bIns="91425" anchor="b" anchorCtr="0">
            <a:noAutofit/>
          </a:bodyPr>
          <a:lstStyle>
            <a:lvl1pPr lvl="0" algn="l">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17" name="Google Shape;217;p7"/>
          <p:cNvSpPr txBox="1">
            <a:spLocks noGrp="1"/>
          </p:cNvSpPr>
          <p:nvPr>
            <p:ph type="body" idx="1"/>
          </p:nvPr>
        </p:nvSpPr>
        <p:spPr>
          <a:xfrm>
            <a:off x="865625" y="1990500"/>
            <a:ext cx="4459800" cy="2164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cxnSp>
        <p:nvCxnSpPr>
          <p:cNvPr id="218" name="Google Shape;218;p7"/>
          <p:cNvCxnSpPr/>
          <p:nvPr/>
        </p:nvCxnSpPr>
        <p:spPr>
          <a:xfrm>
            <a:off x="564450" y="4434742"/>
            <a:ext cx="8015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19"/>
        <p:cNvGrpSpPr/>
        <p:nvPr/>
      </p:nvGrpSpPr>
      <p:grpSpPr>
        <a:xfrm>
          <a:off x="0" y="0"/>
          <a:ext cx="0" cy="0"/>
          <a:chOff x="0" y="0"/>
          <a:chExt cx="0" cy="0"/>
        </a:xfrm>
      </p:grpSpPr>
      <p:pic>
        <p:nvPicPr>
          <p:cNvPr id="220" name="Google Shape;220;p8"/>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221" name="Google Shape;221;p8"/>
          <p:cNvGrpSpPr/>
          <p:nvPr/>
        </p:nvGrpSpPr>
        <p:grpSpPr>
          <a:xfrm rot="10800000">
            <a:off x="-829050" y="-443637"/>
            <a:ext cx="10204531" cy="6412302"/>
            <a:chOff x="-371850" y="-900837"/>
            <a:chExt cx="10204531" cy="6412302"/>
          </a:xfrm>
        </p:grpSpPr>
        <p:pic>
          <p:nvPicPr>
            <p:cNvPr id="222" name="Google Shape;222;p8"/>
            <p:cNvPicPr preferRelativeResize="0"/>
            <p:nvPr/>
          </p:nvPicPr>
          <p:blipFill>
            <a:blip r:embed="rId3">
              <a:alphaModFix amt="20000"/>
            </a:blip>
            <a:stretch>
              <a:fillRect/>
            </a:stretch>
          </p:blipFill>
          <p:spPr>
            <a:xfrm rot="5400000" flipH="1">
              <a:off x="7291760" y="2204976"/>
              <a:ext cx="1017574" cy="1016601"/>
            </a:xfrm>
            <a:prstGeom prst="rect">
              <a:avLst/>
            </a:prstGeom>
            <a:noFill/>
            <a:ln>
              <a:noFill/>
            </a:ln>
          </p:spPr>
        </p:pic>
        <p:pic>
          <p:nvPicPr>
            <p:cNvPr id="223" name="Google Shape;223;p8"/>
            <p:cNvPicPr preferRelativeResize="0"/>
            <p:nvPr/>
          </p:nvPicPr>
          <p:blipFill>
            <a:blip r:embed="rId4">
              <a:alphaModFix amt="20000"/>
            </a:blip>
            <a:stretch>
              <a:fillRect/>
            </a:stretch>
          </p:blipFill>
          <p:spPr>
            <a:xfrm rot="4499992" flipH="1">
              <a:off x="1084775" y="1760341"/>
              <a:ext cx="290448" cy="290151"/>
            </a:xfrm>
            <a:prstGeom prst="rect">
              <a:avLst/>
            </a:prstGeom>
            <a:noFill/>
            <a:ln>
              <a:noFill/>
            </a:ln>
          </p:spPr>
        </p:pic>
        <p:pic>
          <p:nvPicPr>
            <p:cNvPr id="224" name="Google Shape;224;p8"/>
            <p:cNvPicPr preferRelativeResize="0"/>
            <p:nvPr/>
          </p:nvPicPr>
          <p:blipFill>
            <a:blip r:embed="rId3">
              <a:alphaModFix amt="20000"/>
            </a:blip>
            <a:stretch>
              <a:fillRect/>
            </a:stretch>
          </p:blipFill>
          <p:spPr>
            <a:xfrm rot="9587534" flipH="1">
              <a:off x="2052723" y="3679589"/>
              <a:ext cx="1017575" cy="1016602"/>
            </a:xfrm>
            <a:prstGeom prst="rect">
              <a:avLst/>
            </a:prstGeom>
            <a:noFill/>
            <a:ln>
              <a:noFill/>
            </a:ln>
          </p:spPr>
        </p:pic>
        <p:pic>
          <p:nvPicPr>
            <p:cNvPr id="225" name="Google Shape;225;p8"/>
            <p:cNvPicPr preferRelativeResize="0"/>
            <p:nvPr/>
          </p:nvPicPr>
          <p:blipFill>
            <a:blip r:embed="rId5">
              <a:alphaModFix amt="20000"/>
            </a:blip>
            <a:stretch>
              <a:fillRect/>
            </a:stretch>
          </p:blipFill>
          <p:spPr>
            <a:xfrm rot="10800000">
              <a:off x="730762" y="2766890"/>
              <a:ext cx="987550" cy="987550"/>
            </a:xfrm>
            <a:prstGeom prst="rect">
              <a:avLst/>
            </a:prstGeom>
            <a:noFill/>
            <a:ln>
              <a:noFill/>
            </a:ln>
          </p:spPr>
        </p:pic>
        <p:pic>
          <p:nvPicPr>
            <p:cNvPr id="226" name="Google Shape;226;p8"/>
            <p:cNvPicPr preferRelativeResize="0"/>
            <p:nvPr/>
          </p:nvPicPr>
          <p:blipFill>
            <a:blip r:embed="rId6">
              <a:alphaModFix amt="20000"/>
            </a:blip>
            <a:stretch>
              <a:fillRect/>
            </a:stretch>
          </p:blipFill>
          <p:spPr>
            <a:xfrm rot="10800000" flipH="1">
              <a:off x="6626075" y="4017040"/>
              <a:ext cx="1325150" cy="1325150"/>
            </a:xfrm>
            <a:prstGeom prst="rect">
              <a:avLst/>
            </a:prstGeom>
            <a:noFill/>
            <a:ln>
              <a:noFill/>
            </a:ln>
          </p:spPr>
        </p:pic>
        <p:pic>
          <p:nvPicPr>
            <p:cNvPr id="227" name="Google Shape;227;p8"/>
            <p:cNvPicPr preferRelativeResize="0"/>
            <p:nvPr/>
          </p:nvPicPr>
          <p:blipFill>
            <a:blip r:embed="rId5">
              <a:alphaModFix amt="20000"/>
            </a:blip>
            <a:stretch>
              <a:fillRect/>
            </a:stretch>
          </p:blipFill>
          <p:spPr>
            <a:xfrm rot="10800000" flipH="1">
              <a:off x="2833362" y="4508915"/>
              <a:ext cx="987550" cy="987550"/>
            </a:xfrm>
            <a:prstGeom prst="rect">
              <a:avLst/>
            </a:prstGeom>
            <a:noFill/>
            <a:ln>
              <a:noFill/>
            </a:ln>
          </p:spPr>
        </p:pic>
        <p:pic>
          <p:nvPicPr>
            <p:cNvPr id="228" name="Google Shape;228;p8"/>
            <p:cNvPicPr preferRelativeResize="0"/>
            <p:nvPr/>
          </p:nvPicPr>
          <p:blipFill>
            <a:blip r:embed="rId3">
              <a:alphaModFix amt="20000"/>
            </a:blip>
            <a:stretch>
              <a:fillRect/>
            </a:stretch>
          </p:blipFill>
          <p:spPr>
            <a:xfrm rot="10800000" flipH="1">
              <a:off x="-315600" y="3284889"/>
              <a:ext cx="1129251" cy="1128176"/>
            </a:xfrm>
            <a:prstGeom prst="rect">
              <a:avLst/>
            </a:prstGeom>
            <a:noFill/>
            <a:ln>
              <a:noFill/>
            </a:ln>
          </p:spPr>
        </p:pic>
        <p:pic>
          <p:nvPicPr>
            <p:cNvPr id="229" name="Google Shape;229;p8"/>
            <p:cNvPicPr preferRelativeResize="0"/>
            <p:nvPr/>
          </p:nvPicPr>
          <p:blipFill>
            <a:blip r:embed="rId7">
              <a:alphaModFix amt="20000"/>
            </a:blip>
            <a:stretch>
              <a:fillRect/>
            </a:stretch>
          </p:blipFill>
          <p:spPr>
            <a:xfrm rot="-7107743" flipH="1">
              <a:off x="-105389" y="-292837"/>
              <a:ext cx="1181855" cy="1181855"/>
            </a:xfrm>
            <a:prstGeom prst="rect">
              <a:avLst/>
            </a:prstGeom>
            <a:noFill/>
            <a:ln>
              <a:noFill/>
            </a:ln>
          </p:spPr>
        </p:pic>
        <p:pic>
          <p:nvPicPr>
            <p:cNvPr id="230" name="Google Shape;230;p8"/>
            <p:cNvPicPr preferRelativeResize="0"/>
            <p:nvPr/>
          </p:nvPicPr>
          <p:blipFill>
            <a:blip r:embed="rId4">
              <a:alphaModFix amt="20000"/>
            </a:blip>
            <a:stretch>
              <a:fillRect/>
            </a:stretch>
          </p:blipFill>
          <p:spPr>
            <a:xfrm rot="10800000" flipH="1">
              <a:off x="6171775" y="4828315"/>
              <a:ext cx="290449" cy="290150"/>
            </a:xfrm>
            <a:prstGeom prst="rect">
              <a:avLst/>
            </a:prstGeom>
            <a:noFill/>
            <a:ln>
              <a:noFill/>
            </a:ln>
          </p:spPr>
        </p:pic>
        <p:pic>
          <p:nvPicPr>
            <p:cNvPr id="231" name="Google Shape;231;p8"/>
            <p:cNvPicPr preferRelativeResize="0"/>
            <p:nvPr/>
          </p:nvPicPr>
          <p:blipFill>
            <a:blip r:embed="rId8">
              <a:alphaModFix amt="20000"/>
            </a:blip>
            <a:stretch>
              <a:fillRect/>
            </a:stretch>
          </p:blipFill>
          <p:spPr>
            <a:xfrm rot="10800000" flipH="1">
              <a:off x="2078275" y="-281885"/>
              <a:ext cx="769600" cy="769600"/>
            </a:xfrm>
            <a:prstGeom prst="rect">
              <a:avLst/>
            </a:prstGeom>
            <a:noFill/>
            <a:ln>
              <a:noFill/>
            </a:ln>
          </p:spPr>
        </p:pic>
        <p:pic>
          <p:nvPicPr>
            <p:cNvPr id="232" name="Google Shape;232;p8"/>
            <p:cNvPicPr preferRelativeResize="0"/>
            <p:nvPr/>
          </p:nvPicPr>
          <p:blipFill>
            <a:blip r:embed="rId6">
              <a:alphaModFix amt="20000"/>
            </a:blip>
            <a:stretch>
              <a:fillRect/>
            </a:stretch>
          </p:blipFill>
          <p:spPr>
            <a:xfrm rot="10800000" flipH="1">
              <a:off x="-371850" y="1487304"/>
              <a:ext cx="1474399" cy="1474399"/>
            </a:xfrm>
            <a:prstGeom prst="rect">
              <a:avLst/>
            </a:prstGeom>
            <a:noFill/>
            <a:ln>
              <a:noFill/>
            </a:ln>
          </p:spPr>
        </p:pic>
        <p:pic>
          <p:nvPicPr>
            <p:cNvPr id="233" name="Google Shape;233;p8"/>
            <p:cNvPicPr preferRelativeResize="0"/>
            <p:nvPr/>
          </p:nvPicPr>
          <p:blipFill>
            <a:blip r:embed="rId3">
              <a:alphaModFix amt="20000"/>
            </a:blip>
            <a:stretch>
              <a:fillRect/>
            </a:stretch>
          </p:blipFill>
          <p:spPr>
            <a:xfrm rot="9587534" flipH="1">
              <a:off x="4497373" y="-485436"/>
              <a:ext cx="1017575" cy="1016602"/>
            </a:xfrm>
            <a:prstGeom prst="rect">
              <a:avLst/>
            </a:prstGeom>
            <a:noFill/>
            <a:ln>
              <a:noFill/>
            </a:ln>
          </p:spPr>
        </p:pic>
        <p:pic>
          <p:nvPicPr>
            <p:cNvPr id="234" name="Google Shape;234;p8"/>
            <p:cNvPicPr preferRelativeResize="0"/>
            <p:nvPr/>
          </p:nvPicPr>
          <p:blipFill>
            <a:blip r:embed="rId4">
              <a:alphaModFix amt="20000"/>
            </a:blip>
            <a:stretch>
              <a:fillRect/>
            </a:stretch>
          </p:blipFill>
          <p:spPr>
            <a:xfrm>
              <a:off x="192050" y="4690490"/>
              <a:ext cx="290449" cy="290150"/>
            </a:xfrm>
            <a:prstGeom prst="rect">
              <a:avLst/>
            </a:prstGeom>
            <a:noFill/>
            <a:ln>
              <a:noFill/>
            </a:ln>
          </p:spPr>
        </p:pic>
        <p:pic>
          <p:nvPicPr>
            <p:cNvPr id="235" name="Google Shape;235;p8"/>
            <p:cNvPicPr preferRelativeResize="0"/>
            <p:nvPr/>
          </p:nvPicPr>
          <p:blipFill>
            <a:blip r:embed="rId4">
              <a:alphaModFix amt="20000"/>
            </a:blip>
            <a:stretch>
              <a:fillRect/>
            </a:stretch>
          </p:blipFill>
          <p:spPr>
            <a:xfrm rot="-4499992" flipH="1">
              <a:off x="279250" y="3098902"/>
              <a:ext cx="290448" cy="290151"/>
            </a:xfrm>
            <a:prstGeom prst="rect">
              <a:avLst/>
            </a:prstGeom>
            <a:noFill/>
            <a:ln>
              <a:noFill/>
            </a:ln>
          </p:spPr>
        </p:pic>
        <p:pic>
          <p:nvPicPr>
            <p:cNvPr id="236" name="Google Shape;236;p8"/>
            <p:cNvPicPr preferRelativeResize="0"/>
            <p:nvPr/>
          </p:nvPicPr>
          <p:blipFill>
            <a:blip r:embed="rId4">
              <a:alphaModFix amt="20000"/>
            </a:blip>
            <a:stretch>
              <a:fillRect/>
            </a:stretch>
          </p:blipFill>
          <p:spPr>
            <a:xfrm rot="4499992" flipH="1">
              <a:off x="1522375" y="314191"/>
              <a:ext cx="290448" cy="290151"/>
            </a:xfrm>
            <a:prstGeom prst="rect">
              <a:avLst/>
            </a:prstGeom>
            <a:noFill/>
            <a:ln>
              <a:noFill/>
            </a:ln>
          </p:spPr>
        </p:pic>
        <p:pic>
          <p:nvPicPr>
            <p:cNvPr id="237" name="Google Shape;237;p8"/>
            <p:cNvPicPr preferRelativeResize="0"/>
            <p:nvPr/>
          </p:nvPicPr>
          <p:blipFill>
            <a:blip r:embed="rId4">
              <a:alphaModFix amt="20000"/>
            </a:blip>
            <a:stretch>
              <a:fillRect/>
            </a:stretch>
          </p:blipFill>
          <p:spPr>
            <a:xfrm rot="4499992" flipH="1">
              <a:off x="7307700" y="32741"/>
              <a:ext cx="290448" cy="290151"/>
            </a:xfrm>
            <a:prstGeom prst="rect">
              <a:avLst/>
            </a:prstGeom>
            <a:noFill/>
            <a:ln>
              <a:noFill/>
            </a:ln>
          </p:spPr>
        </p:pic>
        <p:pic>
          <p:nvPicPr>
            <p:cNvPr id="238" name="Google Shape;238;p8"/>
            <p:cNvPicPr preferRelativeResize="0"/>
            <p:nvPr/>
          </p:nvPicPr>
          <p:blipFill>
            <a:blip r:embed="rId3">
              <a:alphaModFix amt="20000"/>
            </a:blip>
            <a:stretch>
              <a:fillRect/>
            </a:stretch>
          </p:blipFill>
          <p:spPr>
            <a:xfrm rot="5400000" flipH="1">
              <a:off x="3955585" y="3969851"/>
              <a:ext cx="1017574" cy="1016601"/>
            </a:xfrm>
            <a:prstGeom prst="rect">
              <a:avLst/>
            </a:prstGeom>
            <a:noFill/>
            <a:ln>
              <a:noFill/>
            </a:ln>
          </p:spPr>
        </p:pic>
        <p:pic>
          <p:nvPicPr>
            <p:cNvPr id="239" name="Google Shape;239;p8"/>
            <p:cNvPicPr preferRelativeResize="0"/>
            <p:nvPr/>
          </p:nvPicPr>
          <p:blipFill>
            <a:blip r:embed="rId4">
              <a:alphaModFix amt="20000"/>
            </a:blip>
            <a:stretch>
              <a:fillRect/>
            </a:stretch>
          </p:blipFill>
          <p:spPr>
            <a:xfrm rot="10800000">
              <a:off x="2131750" y="4915715"/>
              <a:ext cx="290449" cy="290150"/>
            </a:xfrm>
            <a:prstGeom prst="rect">
              <a:avLst/>
            </a:prstGeom>
            <a:noFill/>
            <a:ln>
              <a:noFill/>
            </a:ln>
          </p:spPr>
        </p:pic>
        <p:pic>
          <p:nvPicPr>
            <p:cNvPr id="240" name="Google Shape;240;p8"/>
            <p:cNvPicPr preferRelativeResize="0"/>
            <p:nvPr/>
          </p:nvPicPr>
          <p:blipFill>
            <a:blip r:embed="rId6">
              <a:alphaModFix amt="20000"/>
            </a:blip>
            <a:stretch>
              <a:fillRect/>
            </a:stretch>
          </p:blipFill>
          <p:spPr>
            <a:xfrm rot="-8680372" flipH="1">
              <a:off x="5688925" y="-639710"/>
              <a:ext cx="1325151" cy="1325151"/>
            </a:xfrm>
            <a:prstGeom prst="rect">
              <a:avLst/>
            </a:prstGeom>
            <a:noFill/>
            <a:ln>
              <a:noFill/>
            </a:ln>
          </p:spPr>
        </p:pic>
        <p:pic>
          <p:nvPicPr>
            <p:cNvPr id="241" name="Google Shape;241;p8"/>
            <p:cNvPicPr preferRelativeResize="0"/>
            <p:nvPr/>
          </p:nvPicPr>
          <p:blipFill>
            <a:blip r:embed="rId8">
              <a:alphaModFix amt="20000"/>
            </a:blip>
            <a:stretch>
              <a:fillRect/>
            </a:stretch>
          </p:blipFill>
          <p:spPr>
            <a:xfrm rot="7378974" flipH="1">
              <a:off x="5171614" y="4017997"/>
              <a:ext cx="1083098" cy="1083090"/>
            </a:xfrm>
            <a:prstGeom prst="rect">
              <a:avLst/>
            </a:prstGeom>
            <a:noFill/>
            <a:ln>
              <a:noFill/>
            </a:ln>
          </p:spPr>
        </p:pic>
        <p:pic>
          <p:nvPicPr>
            <p:cNvPr id="242" name="Google Shape;242;p8"/>
            <p:cNvPicPr preferRelativeResize="0"/>
            <p:nvPr/>
          </p:nvPicPr>
          <p:blipFill>
            <a:blip r:embed="rId5">
              <a:alphaModFix amt="20000"/>
            </a:blip>
            <a:stretch>
              <a:fillRect/>
            </a:stretch>
          </p:blipFill>
          <p:spPr>
            <a:xfrm rot="10800000" flipH="1">
              <a:off x="564925" y="487714"/>
              <a:ext cx="895125" cy="895151"/>
            </a:xfrm>
            <a:prstGeom prst="rect">
              <a:avLst/>
            </a:prstGeom>
            <a:noFill/>
            <a:ln>
              <a:noFill/>
            </a:ln>
          </p:spPr>
        </p:pic>
        <p:pic>
          <p:nvPicPr>
            <p:cNvPr id="243" name="Google Shape;243;p8"/>
            <p:cNvPicPr preferRelativeResize="0"/>
            <p:nvPr/>
          </p:nvPicPr>
          <p:blipFill>
            <a:blip r:embed="rId7">
              <a:alphaModFix amt="20000"/>
            </a:blip>
            <a:stretch>
              <a:fillRect/>
            </a:stretch>
          </p:blipFill>
          <p:spPr>
            <a:xfrm rot="2904834">
              <a:off x="2851828" y="13754"/>
              <a:ext cx="1469192" cy="1469189"/>
            </a:xfrm>
            <a:prstGeom prst="rect">
              <a:avLst/>
            </a:prstGeom>
            <a:noFill/>
            <a:ln>
              <a:noFill/>
            </a:ln>
          </p:spPr>
        </p:pic>
        <p:pic>
          <p:nvPicPr>
            <p:cNvPr id="244" name="Google Shape;244;p8"/>
            <p:cNvPicPr preferRelativeResize="0"/>
            <p:nvPr/>
          </p:nvPicPr>
          <p:blipFill>
            <a:blip r:embed="rId4">
              <a:alphaModFix amt="20000"/>
            </a:blip>
            <a:stretch>
              <a:fillRect/>
            </a:stretch>
          </p:blipFill>
          <p:spPr>
            <a:xfrm rot="4499992" flipH="1">
              <a:off x="192050" y="1018666"/>
              <a:ext cx="290448" cy="290151"/>
            </a:xfrm>
            <a:prstGeom prst="rect">
              <a:avLst/>
            </a:prstGeom>
            <a:noFill/>
            <a:ln>
              <a:noFill/>
            </a:ln>
          </p:spPr>
        </p:pic>
        <p:pic>
          <p:nvPicPr>
            <p:cNvPr id="245" name="Google Shape;245;p8"/>
            <p:cNvPicPr preferRelativeResize="0"/>
            <p:nvPr/>
          </p:nvPicPr>
          <p:blipFill>
            <a:blip r:embed="rId6">
              <a:alphaModFix amt="20000"/>
            </a:blip>
            <a:stretch>
              <a:fillRect/>
            </a:stretch>
          </p:blipFill>
          <p:spPr>
            <a:xfrm>
              <a:off x="653725" y="3989265"/>
              <a:ext cx="1522200" cy="1522200"/>
            </a:xfrm>
            <a:prstGeom prst="rect">
              <a:avLst/>
            </a:prstGeom>
            <a:noFill/>
            <a:ln>
              <a:noFill/>
            </a:ln>
          </p:spPr>
        </p:pic>
        <p:pic>
          <p:nvPicPr>
            <p:cNvPr id="246" name="Google Shape;246;p8"/>
            <p:cNvPicPr preferRelativeResize="0"/>
            <p:nvPr/>
          </p:nvPicPr>
          <p:blipFill>
            <a:blip r:embed="rId6">
              <a:alphaModFix amt="20000"/>
            </a:blip>
            <a:stretch>
              <a:fillRect/>
            </a:stretch>
          </p:blipFill>
          <p:spPr>
            <a:xfrm flipH="1">
              <a:off x="8052225" y="539490"/>
              <a:ext cx="1522200" cy="1522200"/>
            </a:xfrm>
            <a:prstGeom prst="rect">
              <a:avLst/>
            </a:prstGeom>
            <a:noFill/>
            <a:ln>
              <a:noFill/>
            </a:ln>
          </p:spPr>
        </p:pic>
        <p:pic>
          <p:nvPicPr>
            <p:cNvPr id="247" name="Google Shape;247;p8"/>
            <p:cNvPicPr preferRelativeResize="0"/>
            <p:nvPr/>
          </p:nvPicPr>
          <p:blipFill>
            <a:blip r:embed="rId7">
              <a:alphaModFix amt="20000"/>
            </a:blip>
            <a:stretch>
              <a:fillRect/>
            </a:stretch>
          </p:blipFill>
          <p:spPr>
            <a:xfrm rot="1127792">
              <a:off x="7917824" y="3197663"/>
              <a:ext cx="1181857" cy="1181857"/>
            </a:xfrm>
            <a:prstGeom prst="rect">
              <a:avLst/>
            </a:prstGeom>
            <a:noFill/>
            <a:ln>
              <a:noFill/>
            </a:ln>
          </p:spPr>
        </p:pic>
        <p:pic>
          <p:nvPicPr>
            <p:cNvPr id="248" name="Google Shape;248;p8"/>
            <p:cNvPicPr preferRelativeResize="0"/>
            <p:nvPr/>
          </p:nvPicPr>
          <p:blipFill>
            <a:blip r:embed="rId8">
              <a:alphaModFix amt="20000"/>
            </a:blip>
            <a:stretch>
              <a:fillRect/>
            </a:stretch>
          </p:blipFill>
          <p:spPr>
            <a:xfrm flipH="1">
              <a:off x="7522662" y="363540"/>
              <a:ext cx="769600" cy="769600"/>
            </a:xfrm>
            <a:prstGeom prst="rect">
              <a:avLst/>
            </a:prstGeom>
            <a:noFill/>
            <a:ln>
              <a:noFill/>
            </a:ln>
          </p:spPr>
        </p:pic>
        <p:pic>
          <p:nvPicPr>
            <p:cNvPr id="249" name="Google Shape;249;p8"/>
            <p:cNvPicPr preferRelativeResize="0"/>
            <p:nvPr/>
          </p:nvPicPr>
          <p:blipFill>
            <a:blip r:embed="rId4">
              <a:alphaModFix amt="20000"/>
            </a:blip>
            <a:stretch>
              <a:fillRect/>
            </a:stretch>
          </p:blipFill>
          <p:spPr>
            <a:xfrm rot="4499992" flipH="1">
              <a:off x="8697650" y="211666"/>
              <a:ext cx="290448" cy="290151"/>
            </a:xfrm>
            <a:prstGeom prst="rect">
              <a:avLst/>
            </a:prstGeom>
            <a:noFill/>
            <a:ln>
              <a:noFill/>
            </a:ln>
          </p:spPr>
        </p:pic>
        <p:pic>
          <p:nvPicPr>
            <p:cNvPr id="250" name="Google Shape;250;p8"/>
            <p:cNvPicPr preferRelativeResize="0"/>
            <p:nvPr/>
          </p:nvPicPr>
          <p:blipFill>
            <a:blip r:embed="rId3">
              <a:alphaModFix amt="20000"/>
            </a:blip>
            <a:stretch>
              <a:fillRect/>
            </a:stretch>
          </p:blipFill>
          <p:spPr>
            <a:xfrm rot="-4059514" flipH="1">
              <a:off x="8315378" y="3901665"/>
              <a:ext cx="1316998" cy="1315750"/>
            </a:xfrm>
            <a:prstGeom prst="rect">
              <a:avLst/>
            </a:prstGeom>
            <a:noFill/>
            <a:ln>
              <a:noFill/>
            </a:ln>
          </p:spPr>
        </p:pic>
        <p:pic>
          <p:nvPicPr>
            <p:cNvPr id="251" name="Google Shape;251;p8"/>
            <p:cNvPicPr preferRelativeResize="0"/>
            <p:nvPr/>
          </p:nvPicPr>
          <p:blipFill>
            <a:blip r:embed="rId4">
              <a:alphaModFix amt="20000"/>
            </a:blip>
            <a:stretch>
              <a:fillRect/>
            </a:stretch>
          </p:blipFill>
          <p:spPr>
            <a:xfrm rot="4499992" flipH="1">
              <a:off x="7969325" y="4648216"/>
              <a:ext cx="290448" cy="290151"/>
            </a:xfrm>
            <a:prstGeom prst="rect">
              <a:avLst/>
            </a:prstGeom>
            <a:noFill/>
            <a:ln>
              <a:noFill/>
            </a:ln>
          </p:spPr>
        </p:pic>
        <p:pic>
          <p:nvPicPr>
            <p:cNvPr id="252" name="Google Shape;252;p8"/>
            <p:cNvPicPr preferRelativeResize="0"/>
            <p:nvPr/>
          </p:nvPicPr>
          <p:blipFill>
            <a:blip r:embed="rId5">
              <a:alphaModFix amt="20000"/>
            </a:blip>
            <a:stretch>
              <a:fillRect/>
            </a:stretch>
          </p:blipFill>
          <p:spPr>
            <a:xfrm rot="10800000">
              <a:off x="8480100" y="1974165"/>
              <a:ext cx="987550" cy="987550"/>
            </a:xfrm>
            <a:prstGeom prst="rect">
              <a:avLst/>
            </a:prstGeom>
            <a:noFill/>
            <a:ln>
              <a:noFill/>
            </a:ln>
          </p:spPr>
        </p:pic>
        <p:pic>
          <p:nvPicPr>
            <p:cNvPr id="253" name="Google Shape;253;p8"/>
            <p:cNvPicPr preferRelativeResize="0"/>
            <p:nvPr/>
          </p:nvPicPr>
          <p:blipFill>
            <a:blip r:embed="rId4">
              <a:alphaModFix amt="20000"/>
            </a:blip>
            <a:stretch>
              <a:fillRect/>
            </a:stretch>
          </p:blipFill>
          <p:spPr>
            <a:xfrm rot="-4499992">
              <a:off x="8291812" y="2961991"/>
              <a:ext cx="290448" cy="290151"/>
            </a:xfrm>
            <a:prstGeom prst="rect">
              <a:avLst/>
            </a:prstGeom>
            <a:noFill/>
            <a:ln>
              <a:noFill/>
            </a:ln>
          </p:spPr>
        </p:pic>
        <p:pic>
          <p:nvPicPr>
            <p:cNvPr id="254" name="Google Shape;254;p8"/>
            <p:cNvPicPr preferRelativeResize="0"/>
            <p:nvPr/>
          </p:nvPicPr>
          <p:blipFill>
            <a:blip r:embed="rId4">
              <a:alphaModFix amt="20000"/>
            </a:blip>
            <a:stretch>
              <a:fillRect/>
            </a:stretch>
          </p:blipFill>
          <p:spPr>
            <a:xfrm>
              <a:off x="7772700" y="1799540"/>
              <a:ext cx="290449" cy="290150"/>
            </a:xfrm>
            <a:prstGeom prst="rect">
              <a:avLst/>
            </a:prstGeom>
            <a:noFill/>
            <a:ln>
              <a:noFill/>
            </a:ln>
          </p:spPr>
        </p:pic>
      </p:grpSp>
      <p:sp>
        <p:nvSpPr>
          <p:cNvPr id="255" name="Google Shape;255;p8"/>
          <p:cNvSpPr/>
          <p:nvPr/>
        </p:nvSpPr>
        <p:spPr>
          <a:xfrm>
            <a:off x="1312575" y="851975"/>
            <a:ext cx="6519000" cy="3439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8"/>
          <p:cNvSpPr txBox="1">
            <a:spLocks noGrp="1"/>
          </p:cNvSpPr>
          <p:nvPr>
            <p:ph type="title"/>
          </p:nvPr>
        </p:nvSpPr>
        <p:spPr>
          <a:xfrm>
            <a:off x="2577300" y="1594173"/>
            <a:ext cx="3989400" cy="1194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257" name="Google Shape;257;p8"/>
          <p:cNvPicPr preferRelativeResize="0"/>
          <p:nvPr/>
        </p:nvPicPr>
        <p:blipFill>
          <a:blip r:embed="rId9">
            <a:alphaModFix/>
          </a:blip>
          <a:stretch>
            <a:fillRect/>
          </a:stretch>
        </p:blipFill>
        <p:spPr>
          <a:xfrm>
            <a:off x="-3390378" y="2356324"/>
            <a:ext cx="5653551" cy="5556149"/>
          </a:xfrm>
          <a:prstGeom prst="rect">
            <a:avLst/>
          </a:prstGeom>
          <a:noFill/>
          <a:ln>
            <a:noFill/>
          </a:ln>
        </p:spPr>
      </p:pic>
      <p:pic>
        <p:nvPicPr>
          <p:cNvPr id="258" name="Google Shape;258;p8"/>
          <p:cNvPicPr preferRelativeResize="0"/>
          <p:nvPr/>
        </p:nvPicPr>
        <p:blipFill>
          <a:blip r:embed="rId9">
            <a:alphaModFix/>
          </a:blip>
          <a:stretch>
            <a:fillRect/>
          </a:stretch>
        </p:blipFill>
        <p:spPr>
          <a:xfrm>
            <a:off x="6409322" y="-3086251"/>
            <a:ext cx="5653551" cy="55561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6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361"/>
        <p:cNvGrpSpPr/>
        <p:nvPr/>
      </p:nvGrpSpPr>
      <p:grpSpPr>
        <a:xfrm>
          <a:off x="0" y="0"/>
          <a:ext cx="0" cy="0"/>
          <a:chOff x="0" y="0"/>
          <a:chExt cx="0" cy="0"/>
        </a:xfrm>
      </p:grpSpPr>
      <p:pic>
        <p:nvPicPr>
          <p:cNvPr id="362" name="Google Shape;362;p13"/>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363" name="Google Shape;363;p13"/>
          <p:cNvGrpSpPr/>
          <p:nvPr/>
        </p:nvGrpSpPr>
        <p:grpSpPr>
          <a:xfrm flipH="1">
            <a:off x="-548281" y="-421987"/>
            <a:ext cx="10353927" cy="6412313"/>
            <a:chOff x="-521246" y="-443637"/>
            <a:chExt cx="10353927" cy="6412313"/>
          </a:xfrm>
        </p:grpSpPr>
        <p:pic>
          <p:nvPicPr>
            <p:cNvPr id="364" name="Google Shape;364;p13"/>
            <p:cNvPicPr preferRelativeResize="0"/>
            <p:nvPr/>
          </p:nvPicPr>
          <p:blipFill>
            <a:blip r:embed="rId3">
              <a:alphaModFix amt="20000"/>
            </a:blip>
            <a:stretch>
              <a:fillRect/>
            </a:stretch>
          </p:blipFill>
          <p:spPr>
            <a:xfrm>
              <a:off x="6626075" y="-274350"/>
              <a:ext cx="1325150" cy="1325150"/>
            </a:xfrm>
            <a:prstGeom prst="rect">
              <a:avLst/>
            </a:prstGeom>
            <a:noFill/>
            <a:ln>
              <a:noFill/>
            </a:ln>
          </p:spPr>
        </p:pic>
        <p:pic>
          <p:nvPicPr>
            <p:cNvPr id="365" name="Google Shape;365;p13"/>
            <p:cNvPicPr preferRelativeResize="0"/>
            <p:nvPr/>
          </p:nvPicPr>
          <p:blipFill>
            <a:blip r:embed="rId4">
              <a:alphaModFix amt="20000"/>
            </a:blip>
            <a:stretch>
              <a:fillRect/>
            </a:stretch>
          </p:blipFill>
          <p:spPr>
            <a:xfrm>
              <a:off x="2833362" y="-428625"/>
              <a:ext cx="987550" cy="987550"/>
            </a:xfrm>
            <a:prstGeom prst="rect">
              <a:avLst/>
            </a:prstGeom>
            <a:noFill/>
            <a:ln>
              <a:noFill/>
            </a:ln>
          </p:spPr>
        </p:pic>
        <p:pic>
          <p:nvPicPr>
            <p:cNvPr id="366" name="Google Shape;366;p13"/>
            <p:cNvPicPr preferRelativeResize="0"/>
            <p:nvPr/>
          </p:nvPicPr>
          <p:blipFill>
            <a:blip r:embed="rId5">
              <a:alphaModFix amt="20000"/>
            </a:blip>
            <a:stretch>
              <a:fillRect/>
            </a:stretch>
          </p:blipFill>
          <p:spPr>
            <a:xfrm>
              <a:off x="-315600" y="654775"/>
              <a:ext cx="1129251" cy="1128176"/>
            </a:xfrm>
            <a:prstGeom prst="rect">
              <a:avLst/>
            </a:prstGeom>
            <a:noFill/>
            <a:ln>
              <a:noFill/>
            </a:ln>
          </p:spPr>
        </p:pic>
        <p:pic>
          <p:nvPicPr>
            <p:cNvPr id="367" name="Google Shape;367;p13"/>
            <p:cNvPicPr preferRelativeResize="0"/>
            <p:nvPr/>
          </p:nvPicPr>
          <p:blipFill>
            <a:blip r:embed="rId6">
              <a:alphaModFix amt="20000"/>
            </a:blip>
            <a:stretch>
              <a:fillRect/>
            </a:stretch>
          </p:blipFill>
          <p:spPr>
            <a:xfrm rot="-3383234">
              <a:off x="-292926" y="3911796"/>
              <a:ext cx="1181856" cy="1181856"/>
            </a:xfrm>
            <a:prstGeom prst="rect">
              <a:avLst/>
            </a:prstGeom>
            <a:noFill/>
            <a:ln>
              <a:noFill/>
            </a:ln>
          </p:spPr>
        </p:pic>
        <p:pic>
          <p:nvPicPr>
            <p:cNvPr id="368" name="Google Shape;368;p13"/>
            <p:cNvPicPr preferRelativeResize="0"/>
            <p:nvPr/>
          </p:nvPicPr>
          <p:blipFill>
            <a:blip r:embed="rId7">
              <a:alphaModFix amt="20000"/>
            </a:blip>
            <a:stretch>
              <a:fillRect/>
            </a:stretch>
          </p:blipFill>
          <p:spPr>
            <a:xfrm>
              <a:off x="6171775" y="-50625"/>
              <a:ext cx="290449" cy="290150"/>
            </a:xfrm>
            <a:prstGeom prst="rect">
              <a:avLst/>
            </a:prstGeom>
            <a:noFill/>
            <a:ln>
              <a:noFill/>
            </a:ln>
          </p:spPr>
        </p:pic>
        <p:pic>
          <p:nvPicPr>
            <p:cNvPr id="369" name="Google Shape;369;p13"/>
            <p:cNvPicPr preferRelativeResize="0"/>
            <p:nvPr/>
          </p:nvPicPr>
          <p:blipFill>
            <a:blip r:embed="rId8">
              <a:alphaModFix amt="20000"/>
            </a:blip>
            <a:stretch>
              <a:fillRect/>
            </a:stretch>
          </p:blipFill>
          <p:spPr>
            <a:xfrm>
              <a:off x="2175937" y="4506950"/>
              <a:ext cx="769600" cy="769600"/>
            </a:xfrm>
            <a:prstGeom prst="rect">
              <a:avLst/>
            </a:prstGeom>
            <a:noFill/>
            <a:ln>
              <a:noFill/>
            </a:ln>
          </p:spPr>
        </p:pic>
        <p:pic>
          <p:nvPicPr>
            <p:cNvPr id="370" name="Google Shape;370;p13"/>
            <p:cNvPicPr preferRelativeResize="0"/>
            <p:nvPr/>
          </p:nvPicPr>
          <p:blipFill>
            <a:blip r:embed="rId3">
              <a:alphaModFix amt="20000"/>
            </a:blip>
            <a:stretch>
              <a:fillRect/>
            </a:stretch>
          </p:blipFill>
          <p:spPr>
            <a:xfrm>
              <a:off x="-371850" y="2106137"/>
              <a:ext cx="1474399" cy="1474399"/>
            </a:xfrm>
            <a:prstGeom prst="rect">
              <a:avLst/>
            </a:prstGeom>
            <a:noFill/>
            <a:ln>
              <a:noFill/>
            </a:ln>
          </p:spPr>
        </p:pic>
        <p:pic>
          <p:nvPicPr>
            <p:cNvPr id="371" name="Google Shape;371;p13"/>
            <p:cNvPicPr preferRelativeResize="0"/>
            <p:nvPr/>
          </p:nvPicPr>
          <p:blipFill>
            <a:blip r:embed="rId5">
              <a:alphaModFix amt="20000"/>
            </a:blip>
            <a:stretch>
              <a:fillRect/>
            </a:stretch>
          </p:blipFill>
          <p:spPr>
            <a:xfrm rot="1212466">
              <a:off x="4497373" y="4536674"/>
              <a:ext cx="1017575" cy="1016602"/>
            </a:xfrm>
            <a:prstGeom prst="rect">
              <a:avLst/>
            </a:prstGeom>
            <a:noFill/>
            <a:ln>
              <a:noFill/>
            </a:ln>
          </p:spPr>
        </p:pic>
        <p:pic>
          <p:nvPicPr>
            <p:cNvPr id="372" name="Google Shape;372;p13"/>
            <p:cNvPicPr preferRelativeResize="0"/>
            <p:nvPr/>
          </p:nvPicPr>
          <p:blipFill>
            <a:blip r:embed="rId7">
              <a:alphaModFix amt="20000"/>
            </a:blip>
            <a:stretch>
              <a:fillRect/>
            </a:stretch>
          </p:blipFill>
          <p:spPr>
            <a:xfrm rot="10800000" flipH="1">
              <a:off x="192050" y="87200"/>
              <a:ext cx="290449" cy="290150"/>
            </a:xfrm>
            <a:prstGeom prst="rect">
              <a:avLst/>
            </a:prstGeom>
            <a:noFill/>
            <a:ln>
              <a:noFill/>
            </a:ln>
          </p:spPr>
        </p:pic>
        <p:pic>
          <p:nvPicPr>
            <p:cNvPr id="373" name="Google Shape;373;p13"/>
            <p:cNvPicPr preferRelativeResize="0"/>
            <p:nvPr/>
          </p:nvPicPr>
          <p:blipFill>
            <a:blip r:embed="rId7">
              <a:alphaModFix amt="20000"/>
            </a:blip>
            <a:stretch>
              <a:fillRect/>
            </a:stretch>
          </p:blipFill>
          <p:spPr>
            <a:xfrm rot="-6300008">
              <a:off x="279250" y="1678787"/>
              <a:ext cx="290448" cy="290151"/>
            </a:xfrm>
            <a:prstGeom prst="rect">
              <a:avLst/>
            </a:prstGeom>
            <a:noFill/>
            <a:ln>
              <a:noFill/>
            </a:ln>
          </p:spPr>
        </p:pic>
        <p:pic>
          <p:nvPicPr>
            <p:cNvPr id="374" name="Google Shape;374;p13"/>
            <p:cNvPicPr preferRelativeResize="0"/>
            <p:nvPr/>
          </p:nvPicPr>
          <p:blipFill>
            <a:blip r:embed="rId7">
              <a:alphaModFix amt="20000"/>
            </a:blip>
            <a:stretch>
              <a:fillRect/>
            </a:stretch>
          </p:blipFill>
          <p:spPr>
            <a:xfrm rot="6300008">
              <a:off x="1750975" y="4615899"/>
              <a:ext cx="290448" cy="290151"/>
            </a:xfrm>
            <a:prstGeom prst="rect">
              <a:avLst/>
            </a:prstGeom>
            <a:noFill/>
            <a:ln>
              <a:noFill/>
            </a:ln>
          </p:spPr>
        </p:pic>
        <p:pic>
          <p:nvPicPr>
            <p:cNvPr id="375" name="Google Shape;375;p13"/>
            <p:cNvPicPr preferRelativeResize="0"/>
            <p:nvPr/>
          </p:nvPicPr>
          <p:blipFill>
            <a:blip r:embed="rId7">
              <a:alphaModFix amt="20000"/>
            </a:blip>
            <a:stretch>
              <a:fillRect/>
            </a:stretch>
          </p:blipFill>
          <p:spPr>
            <a:xfrm rot="6300008">
              <a:off x="7361850" y="4686999"/>
              <a:ext cx="290448" cy="290151"/>
            </a:xfrm>
            <a:prstGeom prst="rect">
              <a:avLst/>
            </a:prstGeom>
            <a:noFill/>
            <a:ln>
              <a:noFill/>
            </a:ln>
          </p:spPr>
        </p:pic>
        <p:pic>
          <p:nvPicPr>
            <p:cNvPr id="376" name="Google Shape;376;p13"/>
            <p:cNvPicPr preferRelativeResize="0"/>
            <p:nvPr/>
          </p:nvPicPr>
          <p:blipFill>
            <a:blip r:embed="rId5">
              <a:alphaModFix amt="20000"/>
            </a:blip>
            <a:stretch>
              <a:fillRect/>
            </a:stretch>
          </p:blipFill>
          <p:spPr>
            <a:xfrm rot="5400000">
              <a:off x="4110560" y="-443150"/>
              <a:ext cx="1017574" cy="1016601"/>
            </a:xfrm>
            <a:prstGeom prst="rect">
              <a:avLst/>
            </a:prstGeom>
            <a:noFill/>
            <a:ln>
              <a:noFill/>
            </a:ln>
          </p:spPr>
        </p:pic>
        <p:pic>
          <p:nvPicPr>
            <p:cNvPr id="377" name="Google Shape;377;p13"/>
            <p:cNvPicPr preferRelativeResize="0"/>
            <p:nvPr/>
          </p:nvPicPr>
          <p:blipFill>
            <a:blip r:embed="rId7">
              <a:alphaModFix amt="20000"/>
            </a:blip>
            <a:stretch>
              <a:fillRect/>
            </a:stretch>
          </p:blipFill>
          <p:spPr>
            <a:xfrm flipH="1">
              <a:off x="2131750" y="-138025"/>
              <a:ext cx="290449" cy="290150"/>
            </a:xfrm>
            <a:prstGeom prst="rect">
              <a:avLst/>
            </a:prstGeom>
            <a:noFill/>
            <a:ln>
              <a:noFill/>
            </a:ln>
          </p:spPr>
        </p:pic>
        <p:pic>
          <p:nvPicPr>
            <p:cNvPr id="378" name="Google Shape;378;p13"/>
            <p:cNvPicPr preferRelativeResize="0"/>
            <p:nvPr/>
          </p:nvPicPr>
          <p:blipFill>
            <a:blip r:embed="rId3">
              <a:alphaModFix amt="20000"/>
            </a:blip>
            <a:stretch>
              <a:fillRect/>
            </a:stretch>
          </p:blipFill>
          <p:spPr>
            <a:xfrm rot="-2119628">
              <a:off x="5688925" y="4382399"/>
              <a:ext cx="1325151" cy="1325151"/>
            </a:xfrm>
            <a:prstGeom prst="rect">
              <a:avLst/>
            </a:prstGeom>
            <a:noFill/>
            <a:ln>
              <a:noFill/>
            </a:ln>
          </p:spPr>
        </p:pic>
        <p:pic>
          <p:nvPicPr>
            <p:cNvPr id="379" name="Google Shape;379;p13"/>
            <p:cNvPicPr preferRelativeResize="0"/>
            <p:nvPr/>
          </p:nvPicPr>
          <p:blipFill>
            <a:blip r:embed="rId8">
              <a:alphaModFix amt="20000"/>
            </a:blip>
            <a:stretch>
              <a:fillRect/>
            </a:stretch>
          </p:blipFill>
          <p:spPr>
            <a:xfrm rot="3420998">
              <a:off x="5427399" y="265887"/>
              <a:ext cx="769601" cy="769601"/>
            </a:xfrm>
            <a:prstGeom prst="rect">
              <a:avLst/>
            </a:prstGeom>
            <a:noFill/>
            <a:ln>
              <a:noFill/>
            </a:ln>
          </p:spPr>
        </p:pic>
        <p:pic>
          <p:nvPicPr>
            <p:cNvPr id="380" name="Google Shape;380;p13"/>
            <p:cNvPicPr preferRelativeResize="0"/>
            <p:nvPr/>
          </p:nvPicPr>
          <p:blipFill>
            <a:blip r:embed="rId4">
              <a:alphaModFix amt="20000"/>
            </a:blip>
            <a:stretch>
              <a:fillRect/>
            </a:stretch>
          </p:blipFill>
          <p:spPr>
            <a:xfrm>
              <a:off x="793525" y="4218375"/>
              <a:ext cx="895125" cy="895151"/>
            </a:xfrm>
            <a:prstGeom prst="rect">
              <a:avLst/>
            </a:prstGeom>
            <a:noFill/>
            <a:ln>
              <a:noFill/>
            </a:ln>
          </p:spPr>
        </p:pic>
        <p:pic>
          <p:nvPicPr>
            <p:cNvPr id="381" name="Google Shape;381;p13"/>
            <p:cNvPicPr preferRelativeResize="0"/>
            <p:nvPr/>
          </p:nvPicPr>
          <p:blipFill>
            <a:blip r:embed="rId6">
              <a:alphaModFix amt="20000"/>
            </a:blip>
            <a:stretch>
              <a:fillRect/>
            </a:stretch>
          </p:blipFill>
          <p:spPr>
            <a:xfrm rot="7310236" flipH="1">
              <a:off x="3168348" y="4241146"/>
              <a:ext cx="1181856" cy="1181856"/>
            </a:xfrm>
            <a:prstGeom prst="rect">
              <a:avLst/>
            </a:prstGeom>
            <a:noFill/>
            <a:ln>
              <a:noFill/>
            </a:ln>
          </p:spPr>
        </p:pic>
        <p:pic>
          <p:nvPicPr>
            <p:cNvPr id="382" name="Google Shape;382;p13"/>
            <p:cNvPicPr preferRelativeResize="0"/>
            <p:nvPr/>
          </p:nvPicPr>
          <p:blipFill>
            <a:blip r:embed="rId7">
              <a:alphaModFix amt="20000"/>
            </a:blip>
            <a:stretch>
              <a:fillRect/>
            </a:stretch>
          </p:blipFill>
          <p:spPr>
            <a:xfrm rot="6300008">
              <a:off x="268250" y="3835224"/>
              <a:ext cx="290448" cy="290151"/>
            </a:xfrm>
            <a:prstGeom prst="rect">
              <a:avLst/>
            </a:prstGeom>
            <a:noFill/>
            <a:ln>
              <a:noFill/>
            </a:ln>
          </p:spPr>
        </p:pic>
        <p:pic>
          <p:nvPicPr>
            <p:cNvPr id="383" name="Google Shape;383;p13"/>
            <p:cNvPicPr preferRelativeResize="0"/>
            <p:nvPr/>
          </p:nvPicPr>
          <p:blipFill>
            <a:blip r:embed="rId3">
              <a:alphaModFix amt="20000"/>
            </a:blip>
            <a:stretch>
              <a:fillRect/>
            </a:stretch>
          </p:blipFill>
          <p:spPr>
            <a:xfrm rot="10800000" flipH="1">
              <a:off x="653725" y="-443626"/>
              <a:ext cx="1522200" cy="1522200"/>
            </a:xfrm>
            <a:prstGeom prst="rect">
              <a:avLst/>
            </a:prstGeom>
            <a:noFill/>
            <a:ln>
              <a:noFill/>
            </a:ln>
          </p:spPr>
        </p:pic>
        <p:pic>
          <p:nvPicPr>
            <p:cNvPr id="384" name="Google Shape;384;p13"/>
            <p:cNvPicPr preferRelativeResize="0"/>
            <p:nvPr/>
          </p:nvPicPr>
          <p:blipFill>
            <a:blip r:embed="rId3">
              <a:alphaModFix amt="20000"/>
            </a:blip>
            <a:stretch>
              <a:fillRect/>
            </a:stretch>
          </p:blipFill>
          <p:spPr>
            <a:xfrm rot="10800000">
              <a:off x="8310475" y="3093674"/>
              <a:ext cx="1522200" cy="1522200"/>
            </a:xfrm>
            <a:prstGeom prst="rect">
              <a:avLst/>
            </a:prstGeom>
            <a:noFill/>
            <a:ln>
              <a:noFill/>
            </a:ln>
          </p:spPr>
        </p:pic>
        <p:pic>
          <p:nvPicPr>
            <p:cNvPr id="385" name="Google Shape;385;p13"/>
            <p:cNvPicPr preferRelativeResize="0"/>
            <p:nvPr/>
          </p:nvPicPr>
          <p:blipFill>
            <a:blip r:embed="rId6">
              <a:alphaModFix amt="20000"/>
            </a:blip>
            <a:stretch>
              <a:fillRect/>
            </a:stretch>
          </p:blipFill>
          <p:spPr>
            <a:xfrm rot="9672208" flipH="1">
              <a:off x="7917824" y="688320"/>
              <a:ext cx="1181857" cy="1181857"/>
            </a:xfrm>
            <a:prstGeom prst="rect">
              <a:avLst/>
            </a:prstGeom>
            <a:noFill/>
            <a:ln>
              <a:noFill/>
            </a:ln>
          </p:spPr>
        </p:pic>
        <p:pic>
          <p:nvPicPr>
            <p:cNvPr id="386" name="Google Shape;386;p13"/>
            <p:cNvPicPr preferRelativeResize="0"/>
            <p:nvPr/>
          </p:nvPicPr>
          <p:blipFill>
            <a:blip r:embed="rId8">
              <a:alphaModFix amt="20000"/>
            </a:blip>
            <a:stretch>
              <a:fillRect/>
            </a:stretch>
          </p:blipFill>
          <p:spPr>
            <a:xfrm rot="10800000">
              <a:off x="8052250" y="4392225"/>
              <a:ext cx="769600" cy="769600"/>
            </a:xfrm>
            <a:prstGeom prst="rect">
              <a:avLst/>
            </a:prstGeom>
            <a:noFill/>
            <a:ln>
              <a:noFill/>
            </a:ln>
          </p:spPr>
        </p:pic>
        <p:pic>
          <p:nvPicPr>
            <p:cNvPr id="387" name="Google Shape;387;p13"/>
            <p:cNvPicPr preferRelativeResize="0"/>
            <p:nvPr/>
          </p:nvPicPr>
          <p:blipFill>
            <a:blip r:embed="rId7">
              <a:alphaModFix amt="20000"/>
            </a:blip>
            <a:stretch>
              <a:fillRect/>
            </a:stretch>
          </p:blipFill>
          <p:spPr>
            <a:xfrm rot="6300008">
              <a:off x="8935625" y="4566024"/>
              <a:ext cx="290448" cy="290151"/>
            </a:xfrm>
            <a:prstGeom prst="rect">
              <a:avLst/>
            </a:prstGeom>
            <a:noFill/>
            <a:ln>
              <a:noFill/>
            </a:ln>
          </p:spPr>
        </p:pic>
        <p:pic>
          <p:nvPicPr>
            <p:cNvPr id="388" name="Google Shape;388;p13"/>
            <p:cNvPicPr preferRelativeResize="0"/>
            <p:nvPr/>
          </p:nvPicPr>
          <p:blipFill>
            <a:blip r:embed="rId5">
              <a:alphaModFix amt="20000"/>
            </a:blip>
            <a:stretch>
              <a:fillRect/>
            </a:stretch>
          </p:blipFill>
          <p:spPr>
            <a:xfrm rot="-6740486">
              <a:off x="8315378" y="-149574"/>
              <a:ext cx="1316998" cy="1315750"/>
            </a:xfrm>
            <a:prstGeom prst="rect">
              <a:avLst/>
            </a:prstGeom>
            <a:noFill/>
            <a:ln>
              <a:noFill/>
            </a:ln>
          </p:spPr>
        </p:pic>
        <p:pic>
          <p:nvPicPr>
            <p:cNvPr id="389" name="Google Shape;389;p13"/>
            <p:cNvPicPr preferRelativeResize="0"/>
            <p:nvPr/>
          </p:nvPicPr>
          <p:blipFill>
            <a:blip r:embed="rId7">
              <a:alphaModFix amt="20000"/>
            </a:blip>
            <a:stretch>
              <a:fillRect/>
            </a:stretch>
          </p:blipFill>
          <p:spPr>
            <a:xfrm rot="6300008">
              <a:off x="7969325" y="129474"/>
              <a:ext cx="290448" cy="290151"/>
            </a:xfrm>
            <a:prstGeom prst="rect">
              <a:avLst/>
            </a:prstGeom>
            <a:noFill/>
            <a:ln>
              <a:noFill/>
            </a:ln>
          </p:spPr>
        </p:pic>
        <p:pic>
          <p:nvPicPr>
            <p:cNvPr id="390" name="Google Shape;390;p13"/>
            <p:cNvPicPr preferRelativeResize="0"/>
            <p:nvPr/>
          </p:nvPicPr>
          <p:blipFill>
            <a:blip r:embed="rId4">
              <a:alphaModFix amt="20000"/>
            </a:blip>
            <a:stretch>
              <a:fillRect/>
            </a:stretch>
          </p:blipFill>
          <p:spPr>
            <a:xfrm flipH="1">
              <a:off x="8480100" y="2106125"/>
              <a:ext cx="987550" cy="987550"/>
            </a:xfrm>
            <a:prstGeom prst="rect">
              <a:avLst/>
            </a:prstGeom>
            <a:noFill/>
            <a:ln>
              <a:noFill/>
            </a:ln>
          </p:spPr>
        </p:pic>
        <p:pic>
          <p:nvPicPr>
            <p:cNvPr id="391" name="Google Shape;391;p13"/>
            <p:cNvPicPr preferRelativeResize="0"/>
            <p:nvPr/>
          </p:nvPicPr>
          <p:blipFill>
            <a:blip r:embed="rId7">
              <a:alphaModFix amt="20000"/>
            </a:blip>
            <a:stretch>
              <a:fillRect/>
            </a:stretch>
          </p:blipFill>
          <p:spPr>
            <a:xfrm rot="-6300008" flipH="1">
              <a:off x="8291812" y="1815699"/>
              <a:ext cx="290448" cy="290151"/>
            </a:xfrm>
            <a:prstGeom prst="rect">
              <a:avLst/>
            </a:prstGeom>
            <a:noFill/>
            <a:ln>
              <a:noFill/>
            </a:ln>
          </p:spPr>
        </p:pic>
      </p:grpSp>
      <p:sp>
        <p:nvSpPr>
          <p:cNvPr id="392" name="Google Shape;392;p13"/>
          <p:cNvSpPr/>
          <p:nvPr/>
        </p:nvSpPr>
        <p:spPr>
          <a:xfrm flipH="1">
            <a:off x="573750" y="462150"/>
            <a:ext cx="7996500" cy="421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3"/>
          <p:cNvSpPr txBox="1">
            <a:spLocks noGrp="1"/>
          </p:cNvSpPr>
          <p:nvPr>
            <p:ph type="title"/>
          </p:nvPr>
        </p:nvSpPr>
        <p:spPr>
          <a:xfrm>
            <a:off x="706825" y="548450"/>
            <a:ext cx="7730400" cy="563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1pPr>
            <a:lvl2pPr lvl="1"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2pPr>
            <a:lvl3pPr lvl="2"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3pPr>
            <a:lvl4pPr lvl="3"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4pPr>
            <a:lvl5pPr lvl="4"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5pPr>
            <a:lvl6pPr lvl="5"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6pPr>
            <a:lvl7pPr lvl="6"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7pPr>
            <a:lvl8pPr lvl="7"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8pPr>
            <a:lvl9pPr lvl="8"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9pPr>
          </a:lstStyle>
          <a:p>
            <a:endParaRPr/>
          </a:p>
        </p:txBody>
      </p:sp>
      <p:sp>
        <p:nvSpPr>
          <p:cNvPr id="394" name="Google Shape;394;p13"/>
          <p:cNvSpPr txBox="1">
            <a:spLocks noGrp="1"/>
          </p:cNvSpPr>
          <p:nvPr>
            <p:ph type="title" idx="2" hasCustomPrompt="1"/>
          </p:nvPr>
        </p:nvSpPr>
        <p:spPr>
          <a:xfrm>
            <a:off x="756656" y="1532700"/>
            <a:ext cx="760500" cy="52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4000">
                <a:solidFill>
                  <a:schemeClr val="dk2"/>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395" name="Google Shape;395;p13"/>
          <p:cNvSpPr txBox="1">
            <a:spLocks noGrp="1"/>
          </p:cNvSpPr>
          <p:nvPr>
            <p:ph type="subTitle" idx="1"/>
          </p:nvPr>
        </p:nvSpPr>
        <p:spPr>
          <a:xfrm>
            <a:off x="1517169" y="1532697"/>
            <a:ext cx="3011400" cy="522300"/>
          </a:xfrm>
          <a:prstGeom prst="rect">
            <a:avLst/>
          </a:prstGeom>
        </p:spPr>
        <p:txBody>
          <a:bodyPr spcFirstLastPara="1" wrap="square" lIns="91425" tIns="91425" rIns="91425" bIns="91425" anchor="b" anchorCtr="0">
            <a:noAutofit/>
          </a:bodyPr>
          <a:lstStyle>
            <a:lvl1pPr lvl="0">
              <a:spcBef>
                <a:spcPts val="0"/>
              </a:spcBef>
              <a:spcAft>
                <a:spcPts val="0"/>
              </a:spcAft>
              <a:buSzPts val="2100"/>
              <a:buFont typeface="Fjalla One"/>
              <a:buNone/>
              <a:defRPr sz="2500">
                <a:latin typeface="Fjalla One"/>
                <a:ea typeface="Fjalla One"/>
                <a:cs typeface="Fjalla One"/>
                <a:sym typeface="Fjalla One"/>
              </a:defRPr>
            </a:lvl1pPr>
            <a:lvl2pPr lvl="1">
              <a:spcBef>
                <a:spcPts val="0"/>
              </a:spcBef>
              <a:spcAft>
                <a:spcPts val="0"/>
              </a:spcAft>
              <a:buSzPts val="2100"/>
              <a:buFont typeface="Fjalla One"/>
              <a:buNone/>
              <a:defRPr sz="2100">
                <a:latin typeface="Fjalla One"/>
                <a:ea typeface="Fjalla One"/>
                <a:cs typeface="Fjalla One"/>
                <a:sym typeface="Fjalla One"/>
              </a:defRPr>
            </a:lvl2pPr>
            <a:lvl3pPr lvl="2">
              <a:spcBef>
                <a:spcPts val="0"/>
              </a:spcBef>
              <a:spcAft>
                <a:spcPts val="0"/>
              </a:spcAft>
              <a:buSzPts val="2100"/>
              <a:buFont typeface="Fjalla One"/>
              <a:buNone/>
              <a:defRPr sz="2100">
                <a:latin typeface="Fjalla One"/>
                <a:ea typeface="Fjalla One"/>
                <a:cs typeface="Fjalla One"/>
                <a:sym typeface="Fjalla One"/>
              </a:defRPr>
            </a:lvl3pPr>
            <a:lvl4pPr lvl="3">
              <a:spcBef>
                <a:spcPts val="0"/>
              </a:spcBef>
              <a:spcAft>
                <a:spcPts val="0"/>
              </a:spcAft>
              <a:buSzPts val="2100"/>
              <a:buFont typeface="Fjalla One"/>
              <a:buNone/>
              <a:defRPr sz="2100">
                <a:latin typeface="Fjalla One"/>
                <a:ea typeface="Fjalla One"/>
                <a:cs typeface="Fjalla One"/>
                <a:sym typeface="Fjalla One"/>
              </a:defRPr>
            </a:lvl4pPr>
            <a:lvl5pPr lvl="4">
              <a:spcBef>
                <a:spcPts val="0"/>
              </a:spcBef>
              <a:spcAft>
                <a:spcPts val="0"/>
              </a:spcAft>
              <a:buSzPts val="2100"/>
              <a:buFont typeface="Fjalla One"/>
              <a:buNone/>
              <a:defRPr sz="2100">
                <a:latin typeface="Fjalla One"/>
                <a:ea typeface="Fjalla One"/>
                <a:cs typeface="Fjalla One"/>
                <a:sym typeface="Fjalla One"/>
              </a:defRPr>
            </a:lvl5pPr>
            <a:lvl6pPr lvl="5">
              <a:spcBef>
                <a:spcPts val="0"/>
              </a:spcBef>
              <a:spcAft>
                <a:spcPts val="0"/>
              </a:spcAft>
              <a:buSzPts val="2100"/>
              <a:buFont typeface="Fjalla One"/>
              <a:buNone/>
              <a:defRPr sz="2100">
                <a:latin typeface="Fjalla One"/>
                <a:ea typeface="Fjalla One"/>
                <a:cs typeface="Fjalla One"/>
                <a:sym typeface="Fjalla One"/>
              </a:defRPr>
            </a:lvl6pPr>
            <a:lvl7pPr lvl="6">
              <a:spcBef>
                <a:spcPts val="0"/>
              </a:spcBef>
              <a:spcAft>
                <a:spcPts val="0"/>
              </a:spcAft>
              <a:buSzPts val="2100"/>
              <a:buFont typeface="Fjalla One"/>
              <a:buNone/>
              <a:defRPr sz="2100">
                <a:latin typeface="Fjalla One"/>
                <a:ea typeface="Fjalla One"/>
                <a:cs typeface="Fjalla One"/>
                <a:sym typeface="Fjalla One"/>
              </a:defRPr>
            </a:lvl7pPr>
            <a:lvl8pPr lvl="7">
              <a:spcBef>
                <a:spcPts val="0"/>
              </a:spcBef>
              <a:spcAft>
                <a:spcPts val="0"/>
              </a:spcAft>
              <a:buSzPts val="2100"/>
              <a:buFont typeface="Fjalla One"/>
              <a:buNone/>
              <a:defRPr sz="2100">
                <a:latin typeface="Fjalla One"/>
                <a:ea typeface="Fjalla One"/>
                <a:cs typeface="Fjalla One"/>
                <a:sym typeface="Fjalla One"/>
              </a:defRPr>
            </a:lvl8pPr>
            <a:lvl9pPr lvl="8">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396" name="Google Shape;396;p13"/>
          <p:cNvSpPr txBox="1">
            <a:spLocks noGrp="1"/>
          </p:cNvSpPr>
          <p:nvPr>
            <p:ph type="subTitle" idx="3"/>
          </p:nvPr>
        </p:nvSpPr>
        <p:spPr>
          <a:xfrm>
            <a:off x="1517175" y="1967225"/>
            <a:ext cx="3011400" cy="563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97" name="Google Shape;397;p13"/>
          <p:cNvSpPr txBox="1">
            <a:spLocks noGrp="1"/>
          </p:cNvSpPr>
          <p:nvPr>
            <p:ph type="title" idx="4" hasCustomPrompt="1"/>
          </p:nvPr>
        </p:nvSpPr>
        <p:spPr>
          <a:xfrm>
            <a:off x="4615433" y="1532700"/>
            <a:ext cx="760500" cy="52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4000">
                <a:solidFill>
                  <a:schemeClr val="dk2"/>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398" name="Google Shape;398;p13"/>
          <p:cNvSpPr txBox="1">
            <a:spLocks noGrp="1"/>
          </p:cNvSpPr>
          <p:nvPr>
            <p:ph type="subTitle" idx="5"/>
          </p:nvPr>
        </p:nvSpPr>
        <p:spPr>
          <a:xfrm>
            <a:off x="5375944" y="1532697"/>
            <a:ext cx="3011400" cy="522300"/>
          </a:xfrm>
          <a:prstGeom prst="rect">
            <a:avLst/>
          </a:prstGeom>
        </p:spPr>
        <p:txBody>
          <a:bodyPr spcFirstLastPara="1" wrap="square" lIns="91425" tIns="91425" rIns="91425" bIns="91425" anchor="b" anchorCtr="0">
            <a:noAutofit/>
          </a:bodyPr>
          <a:lstStyle>
            <a:lvl1pPr lvl="0" rtl="0">
              <a:spcBef>
                <a:spcPts val="0"/>
              </a:spcBef>
              <a:spcAft>
                <a:spcPts val="0"/>
              </a:spcAft>
              <a:buSzPts val="2100"/>
              <a:buFont typeface="Fjalla One"/>
              <a:buNone/>
              <a:defRPr sz="2500">
                <a:latin typeface="Fjalla One"/>
                <a:ea typeface="Fjalla One"/>
                <a:cs typeface="Fjalla One"/>
                <a:sym typeface="Fjalla One"/>
              </a:defRPr>
            </a:lvl1pPr>
            <a:lvl2pPr lvl="1" rtl="0">
              <a:spcBef>
                <a:spcPts val="0"/>
              </a:spcBef>
              <a:spcAft>
                <a:spcPts val="0"/>
              </a:spcAft>
              <a:buSzPts val="2100"/>
              <a:buFont typeface="Fjalla One"/>
              <a:buNone/>
              <a:defRPr sz="2100">
                <a:latin typeface="Fjalla One"/>
                <a:ea typeface="Fjalla One"/>
                <a:cs typeface="Fjalla One"/>
                <a:sym typeface="Fjalla One"/>
              </a:defRPr>
            </a:lvl2pPr>
            <a:lvl3pPr lvl="2" rtl="0">
              <a:spcBef>
                <a:spcPts val="0"/>
              </a:spcBef>
              <a:spcAft>
                <a:spcPts val="0"/>
              </a:spcAft>
              <a:buSzPts val="2100"/>
              <a:buFont typeface="Fjalla One"/>
              <a:buNone/>
              <a:defRPr sz="2100">
                <a:latin typeface="Fjalla One"/>
                <a:ea typeface="Fjalla One"/>
                <a:cs typeface="Fjalla One"/>
                <a:sym typeface="Fjalla One"/>
              </a:defRPr>
            </a:lvl3pPr>
            <a:lvl4pPr lvl="3" rtl="0">
              <a:spcBef>
                <a:spcPts val="0"/>
              </a:spcBef>
              <a:spcAft>
                <a:spcPts val="0"/>
              </a:spcAft>
              <a:buSzPts val="2100"/>
              <a:buFont typeface="Fjalla One"/>
              <a:buNone/>
              <a:defRPr sz="2100">
                <a:latin typeface="Fjalla One"/>
                <a:ea typeface="Fjalla One"/>
                <a:cs typeface="Fjalla One"/>
                <a:sym typeface="Fjalla One"/>
              </a:defRPr>
            </a:lvl4pPr>
            <a:lvl5pPr lvl="4" rtl="0">
              <a:spcBef>
                <a:spcPts val="0"/>
              </a:spcBef>
              <a:spcAft>
                <a:spcPts val="0"/>
              </a:spcAft>
              <a:buSzPts val="2100"/>
              <a:buFont typeface="Fjalla One"/>
              <a:buNone/>
              <a:defRPr sz="2100">
                <a:latin typeface="Fjalla One"/>
                <a:ea typeface="Fjalla One"/>
                <a:cs typeface="Fjalla One"/>
                <a:sym typeface="Fjalla One"/>
              </a:defRPr>
            </a:lvl5pPr>
            <a:lvl6pPr lvl="5" rtl="0">
              <a:spcBef>
                <a:spcPts val="0"/>
              </a:spcBef>
              <a:spcAft>
                <a:spcPts val="0"/>
              </a:spcAft>
              <a:buSzPts val="2100"/>
              <a:buFont typeface="Fjalla One"/>
              <a:buNone/>
              <a:defRPr sz="2100">
                <a:latin typeface="Fjalla One"/>
                <a:ea typeface="Fjalla One"/>
                <a:cs typeface="Fjalla One"/>
                <a:sym typeface="Fjalla One"/>
              </a:defRPr>
            </a:lvl6pPr>
            <a:lvl7pPr lvl="6" rtl="0">
              <a:spcBef>
                <a:spcPts val="0"/>
              </a:spcBef>
              <a:spcAft>
                <a:spcPts val="0"/>
              </a:spcAft>
              <a:buSzPts val="2100"/>
              <a:buFont typeface="Fjalla One"/>
              <a:buNone/>
              <a:defRPr sz="2100">
                <a:latin typeface="Fjalla One"/>
                <a:ea typeface="Fjalla One"/>
                <a:cs typeface="Fjalla One"/>
                <a:sym typeface="Fjalla One"/>
              </a:defRPr>
            </a:lvl7pPr>
            <a:lvl8pPr lvl="7" rtl="0">
              <a:spcBef>
                <a:spcPts val="0"/>
              </a:spcBef>
              <a:spcAft>
                <a:spcPts val="0"/>
              </a:spcAft>
              <a:buSzPts val="2100"/>
              <a:buFont typeface="Fjalla One"/>
              <a:buNone/>
              <a:defRPr sz="2100">
                <a:latin typeface="Fjalla One"/>
                <a:ea typeface="Fjalla One"/>
                <a:cs typeface="Fjalla One"/>
                <a:sym typeface="Fjalla One"/>
              </a:defRPr>
            </a:lvl8pPr>
            <a:lvl9pPr lvl="8"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399" name="Google Shape;399;p13"/>
          <p:cNvSpPr txBox="1">
            <a:spLocks noGrp="1"/>
          </p:cNvSpPr>
          <p:nvPr>
            <p:ph type="subTitle" idx="6"/>
          </p:nvPr>
        </p:nvSpPr>
        <p:spPr>
          <a:xfrm>
            <a:off x="5375950" y="1967225"/>
            <a:ext cx="3011400" cy="563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00" name="Google Shape;400;p13"/>
          <p:cNvSpPr txBox="1">
            <a:spLocks noGrp="1"/>
          </p:cNvSpPr>
          <p:nvPr>
            <p:ph type="title" idx="7" hasCustomPrompt="1"/>
          </p:nvPr>
        </p:nvSpPr>
        <p:spPr>
          <a:xfrm>
            <a:off x="756656" y="3212149"/>
            <a:ext cx="760500" cy="52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4000">
                <a:solidFill>
                  <a:schemeClr val="dk2"/>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401" name="Google Shape;401;p13"/>
          <p:cNvSpPr txBox="1">
            <a:spLocks noGrp="1"/>
          </p:cNvSpPr>
          <p:nvPr>
            <p:ph type="subTitle" idx="8"/>
          </p:nvPr>
        </p:nvSpPr>
        <p:spPr>
          <a:xfrm>
            <a:off x="1517169" y="3212150"/>
            <a:ext cx="3011400" cy="522300"/>
          </a:xfrm>
          <a:prstGeom prst="rect">
            <a:avLst/>
          </a:prstGeom>
        </p:spPr>
        <p:txBody>
          <a:bodyPr spcFirstLastPara="1" wrap="square" lIns="91425" tIns="91425" rIns="91425" bIns="91425" anchor="b" anchorCtr="0">
            <a:noAutofit/>
          </a:bodyPr>
          <a:lstStyle>
            <a:lvl1pPr lvl="0" rtl="0">
              <a:spcBef>
                <a:spcPts val="0"/>
              </a:spcBef>
              <a:spcAft>
                <a:spcPts val="0"/>
              </a:spcAft>
              <a:buSzPts val="2100"/>
              <a:buFont typeface="Fjalla One"/>
              <a:buNone/>
              <a:defRPr sz="2500">
                <a:latin typeface="Fjalla One"/>
                <a:ea typeface="Fjalla One"/>
                <a:cs typeface="Fjalla One"/>
                <a:sym typeface="Fjalla One"/>
              </a:defRPr>
            </a:lvl1pPr>
            <a:lvl2pPr lvl="1" rtl="0">
              <a:spcBef>
                <a:spcPts val="0"/>
              </a:spcBef>
              <a:spcAft>
                <a:spcPts val="0"/>
              </a:spcAft>
              <a:buSzPts val="2100"/>
              <a:buFont typeface="Fjalla One"/>
              <a:buNone/>
              <a:defRPr sz="2100">
                <a:latin typeface="Fjalla One"/>
                <a:ea typeface="Fjalla One"/>
                <a:cs typeface="Fjalla One"/>
                <a:sym typeface="Fjalla One"/>
              </a:defRPr>
            </a:lvl2pPr>
            <a:lvl3pPr lvl="2" rtl="0">
              <a:spcBef>
                <a:spcPts val="0"/>
              </a:spcBef>
              <a:spcAft>
                <a:spcPts val="0"/>
              </a:spcAft>
              <a:buSzPts val="2100"/>
              <a:buFont typeface="Fjalla One"/>
              <a:buNone/>
              <a:defRPr sz="2100">
                <a:latin typeface="Fjalla One"/>
                <a:ea typeface="Fjalla One"/>
                <a:cs typeface="Fjalla One"/>
                <a:sym typeface="Fjalla One"/>
              </a:defRPr>
            </a:lvl3pPr>
            <a:lvl4pPr lvl="3" rtl="0">
              <a:spcBef>
                <a:spcPts val="0"/>
              </a:spcBef>
              <a:spcAft>
                <a:spcPts val="0"/>
              </a:spcAft>
              <a:buSzPts val="2100"/>
              <a:buFont typeface="Fjalla One"/>
              <a:buNone/>
              <a:defRPr sz="2100">
                <a:latin typeface="Fjalla One"/>
                <a:ea typeface="Fjalla One"/>
                <a:cs typeface="Fjalla One"/>
                <a:sym typeface="Fjalla One"/>
              </a:defRPr>
            </a:lvl4pPr>
            <a:lvl5pPr lvl="4" rtl="0">
              <a:spcBef>
                <a:spcPts val="0"/>
              </a:spcBef>
              <a:spcAft>
                <a:spcPts val="0"/>
              </a:spcAft>
              <a:buSzPts val="2100"/>
              <a:buFont typeface="Fjalla One"/>
              <a:buNone/>
              <a:defRPr sz="2100">
                <a:latin typeface="Fjalla One"/>
                <a:ea typeface="Fjalla One"/>
                <a:cs typeface="Fjalla One"/>
                <a:sym typeface="Fjalla One"/>
              </a:defRPr>
            </a:lvl5pPr>
            <a:lvl6pPr lvl="5" rtl="0">
              <a:spcBef>
                <a:spcPts val="0"/>
              </a:spcBef>
              <a:spcAft>
                <a:spcPts val="0"/>
              </a:spcAft>
              <a:buSzPts val="2100"/>
              <a:buFont typeface="Fjalla One"/>
              <a:buNone/>
              <a:defRPr sz="2100">
                <a:latin typeface="Fjalla One"/>
                <a:ea typeface="Fjalla One"/>
                <a:cs typeface="Fjalla One"/>
                <a:sym typeface="Fjalla One"/>
              </a:defRPr>
            </a:lvl6pPr>
            <a:lvl7pPr lvl="6" rtl="0">
              <a:spcBef>
                <a:spcPts val="0"/>
              </a:spcBef>
              <a:spcAft>
                <a:spcPts val="0"/>
              </a:spcAft>
              <a:buSzPts val="2100"/>
              <a:buFont typeface="Fjalla One"/>
              <a:buNone/>
              <a:defRPr sz="2100">
                <a:latin typeface="Fjalla One"/>
                <a:ea typeface="Fjalla One"/>
                <a:cs typeface="Fjalla One"/>
                <a:sym typeface="Fjalla One"/>
              </a:defRPr>
            </a:lvl7pPr>
            <a:lvl8pPr lvl="7" rtl="0">
              <a:spcBef>
                <a:spcPts val="0"/>
              </a:spcBef>
              <a:spcAft>
                <a:spcPts val="0"/>
              </a:spcAft>
              <a:buSzPts val="2100"/>
              <a:buFont typeface="Fjalla One"/>
              <a:buNone/>
              <a:defRPr sz="2100">
                <a:latin typeface="Fjalla One"/>
                <a:ea typeface="Fjalla One"/>
                <a:cs typeface="Fjalla One"/>
                <a:sym typeface="Fjalla One"/>
              </a:defRPr>
            </a:lvl8pPr>
            <a:lvl9pPr lvl="8"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402" name="Google Shape;402;p13"/>
          <p:cNvSpPr txBox="1">
            <a:spLocks noGrp="1"/>
          </p:cNvSpPr>
          <p:nvPr>
            <p:ph type="subTitle" idx="9"/>
          </p:nvPr>
        </p:nvSpPr>
        <p:spPr>
          <a:xfrm>
            <a:off x="1517175" y="3646676"/>
            <a:ext cx="3011400" cy="563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03" name="Google Shape;403;p13"/>
          <p:cNvSpPr txBox="1">
            <a:spLocks noGrp="1"/>
          </p:cNvSpPr>
          <p:nvPr>
            <p:ph type="title" idx="13" hasCustomPrompt="1"/>
          </p:nvPr>
        </p:nvSpPr>
        <p:spPr>
          <a:xfrm>
            <a:off x="4615431" y="3212149"/>
            <a:ext cx="760500" cy="52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4000">
                <a:solidFill>
                  <a:schemeClr val="dk2"/>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404" name="Google Shape;404;p13"/>
          <p:cNvSpPr txBox="1">
            <a:spLocks noGrp="1"/>
          </p:cNvSpPr>
          <p:nvPr>
            <p:ph type="subTitle" idx="14"/>
          </p:nvPr>
        </p:nvSpPr>
        <p:spPr>
          <a:xfrm>
            <a:off x="5375944" y="3212150"/>
            <a:ext cx="3011400" cy="522300"/>
          </a:xfrm>
          <a:prstGeom prst="rect">
            <a:avLst/>
          </a:prstGeom>
        </p:spPr>
        <p:txBody>
          <a:bodyPr spcFirstLastPara="1" wrap="square" lIns="91425" tIns="91425" rIns="91425" bIns="91425" anchor="b" anchorCtr="0">
            <a:noAutofit/>
          </a:bodyPr>
          <a:lstStyle>
            <a:lvl1pPr lvl="0" rtl="0">
              <a:spcBef>
                <a:spcPts val="0"/>
              </a:spcBef>
              <a:spcAft>
                <a:spcPts val="0"/>
              </a:spcAft>
              <a:buSzPts val="2100"/>
              <a:buFont typeface="Fjalla One"/>
              <a:buNone/>
              <a:defRPr sz="2500">
                <a:latin typeface="Fjalla One"/>
                <a:ea typeface="Fjalla One"/>
                <a:cs typeface="Fjalla One"/>
                <a:sym typeface="Fjalla One"/>
              </a:defRPr>
            </a:lvl1pPr>
            <a:lvl2pPr lvl="1" rtl="0">
              <a:spcBef>
                <a:spcPts val="0"/>
              </a:spcBef>
              <a:spcAft>
                <a:spcPts val="0"/>
              </a:spcAft>
              <a:buSzPts val="2100"/>
              <a:buFont typeface="Fjalla One"/>
              <a:buNone/>
              <a:defRPr sz="2100">
                <a:latin typeface="Fjalla One"/>
                <a:ea typeface="Fjalla One"/>
                <a:cs typeface="Fjalla One"/>
                <a:sym typeface="Fjalla One"/>
              </a:defRPr>
            </a:lvl2pPr>
            <a:lvl3pPr lvl="2" rtl="0">
              <a:spcBef>
                <a:spcPts val="0"/>
              </a:spcBef>
              <a:spcAft>
                <a:spcPts val="0"/>
              </a:spcAft>
              <a:buSzPts val="2100"/>
              <a:buFont typeface="Fjalla One"/>
              <a:buNone/>
              <a:defRPr sz="2100">
                <a:latin typeface="Fjalla One"/>
                <a:ea typeface="Fjalla One"/>
                <a:cs typeface="Fjalla One"/>
                <a:sym typeface="Fjalla One"/>
              </a:defRPr>
            </a:lvl3pPr>
            <a:lvl4pPr lvl="3" rtl="0">
              <a:spcBef>
                <a:spcPts val="0"/>
              </a:spcBef>
              <a:spcAft>
                <a:spcPts val="0"/>
              </a:spcAft>
              <a:buSzPts val="2100"/>
              <a:buFont typeface="Fjalla One"/>
              <a:buNone/>
              <a:defRPr sz="2100">
                <a:latin typeface="Fjalla One"/>
                <a:ea typeface="Fjalla One"/>
                <a:cs typeface="Fjalla One"/>
                <a:sym typeface="Fjalla One"/>
              </a:defRPr>
            </a:lvl4pPr>
            <a:lvl5pPr lvl="4" rtl="0">
              <a:spcBef>
                <a:spcPts val="0"/>
              </a:spcBef>
              <a:spcAft>
                <a:spcPts val="0"/>
              </a:spcAft>
              <a:buSzPts val="2100"/>
              <a:buFont typeface="Fjalla One"/>
              <a:buNone/>
              <a:defRPr sz="2100">
                <a:latin typeface="Fjalla One"/>
                <a:ea typeface="Fjalla One"/>
                <a:cs typeface="Fjalla One"/>
                <a:sym typeface="Fjalla One"/>
              </a:defRPr>
            </a:lvl5pPr>
            <a:lvl6pPr lvl="5" rtl="0">
              <a:spcBef>
                <a:spcPts val="0"/>
              </a:spcBef>
              <a:spcAft>
                <a:spcPts val="0"/>
              </a:spcAft>
              <a:buSzPts val="2100"/>
              <a:buFont typeface="Fjalla One"/>
              <a:buNone/>
              <a:defRPr sz="2100">
                <a:latin typeface="Fjalla One"/>
                <a:ea typeface="Fjalla One"/>
                <a:cs typeface="Fjalla One"/>
                <a:sym typeface="Fjalla One"/>
              </a:defRPr>
            </a:lvl6pPr>
            <a:lvl7pPr lvl="6" rtl="0">
              <a:spcBef>
                <a:spcPts val="0"/>
              </a:spcBef>
              <a:spcAft>
                <a:spcPts val="0"/>
              </a:spcAft>
              <a:buSzPts val="2100"/>
              <a:buFont typeface="Fjalla One"/>
              <a:buNone/>
              <a:defRPr sz="2100">
                <a:latin typeface="Fjalla One"/>
                <a:ea typeface="Fjalla One"/>
                <a:cs typeface="Fjalla One"/>
                <a:sym typeface="Fjalla One"/>
              </a:defRPr>
            </a:lvl7pPr>
            <a:lvl8pPr lvl="7" rtl="0">
              <a:spcBef>
                <a:spcPts val="0"/>
              </a:spcBef>
              <a:spcAft>
                <a:spcPts val="0"/>
              </a:spcAft>
              <a:buSzPts val="2100"/>
              <a:buFont typeface="Fjalla One"/>
              <a:buNone/>
              <a:defRPr sz="2100">
                <a:latin typeface="Fjalla One"/>
                <a:ea typeface="Fjalla One"/>
                <a:cs typeface="Fjalla One"/>
                <a:sym typeface="Fjalla One"/>
              </a:defRPr>
            </a:lvl8pPr>
            <a:lvl9pPr lvl="8"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405" name="Google Shape;405;p13"/>
          <p:cNvSpPr txBox="1">
            <a:spLocks noGrp="1"/>
          </p:cNvSpPr>
          <p:nvPr>
            <p:ph type="subTitle" idx="15"/>
          </p:nvPr>
        </p:nvSpPr>
        <p:spPr>
          <a:xfrm>
            <a:off x="5375950" y="3646676"/>
            <a:ext cx="3011400" cy="563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406" name="Google Shape;406;p13"/>
          <p:cNvCxnSpPr/>
          <p:nvPr/>
        </p:nvCxnSpPr>
        <p:spPr>
          <a:xfrm>
            <a:off x="564450" y="4434742"/>
            <a:ext cx="8015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TITLE_AND_TWO_COLUMNS_3">
    <p:spTree>
      <p:nvGrpSpPr>
        <p:cNvPr id="1" name="Shape 645"/>
        <p:cNvGrpSpPr/>
        <p:nvPr/>
      </p:nvGrpSpPr>
      <p:grpSpPr>
        <a:xfrm>
          <a:off x="0" y="0"/>
          <a:ext cx="0" cy="0"/>
          <a:chOff x="0" y="0"/>
          <a:chExt cx="0" cy="0"/>
        </a:xfrm>
      </p:grpSpPr>
      <p:pic>
        <p:nvPicPr>
          <p:cNvPr id="646" name="Google Shape;646;p20"/>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647" name="Google Shape;647;p20"/>
          <p:cNvGrpSpPr/>
          <p:nvPr/>
        </p:nvGrpSpPr>
        <p:grpSpPr>
          <a:xfrm rot="10800000">
            <a:off x="-600450" y="-977037"/>
            <a:ext cx="10271125" cy="6412313"/>
            <a:chOff x="-371850" y="-443637"/>
            <a:chExt cx="10271125" cy="6412313"/>
          </a:xfrm>
        </p:grpSpPr>
        <p:pic>
          <p:nvPicPr>
            <p:cNvPr id="648" name="Google Shape;648;p20"/>
            <p:cNvPicPr preferRelativeResize="0"/>
            <p:nvPr/>
          </p:nvPicPr>
          <p:blipFill>
            <a:blip r:embed="rId3">
              <a:alphaModFix amt="20000"/>
            </a:blip>
            <a:stretch>
              <a:fillRect/>
            </a:stretch>
          </p:blipFill>
          <p:spPr>
            <a:xfrm>
              <a:off x="6626075" y="-274350"/>
              <a:ext cx="1325150" cy="1325150"/>
            </a:xfrm>
            <a:prstGeom prst="rect">
              <a:avLst/>
            </a:prstGeom>
            <a:noFill/>
            <a:ln>
              <a:noFill/>
            </a:ln>
          </p:spPr>
        </p:pic>
        <p:pic>
          <p:nvPicPr>
            <p:cNvPr id="649" name="Google Shape;649;p20"/>
            <p:cNvPicPr preferRelativeResize="0"/>
            <p:nvPr/>
          </p:nvPicPr>
          <p:blipFill>
            <a:blip r:embed="rId4">
              <a:alphaModFix amt="20000"/>
            </a:blip>
            <a:stretch>
              <a:fillRect/>
            </a:stretch>
          </p:blipFill>
          <p:spPr>
            <a:xfrm>
              <a:off x="2833362" y="-428625"/>
              <a:ext cx="987550" cy="987550"/>
            </a:xfrm>
            <a:prstGeom prst="rect">
              <a:avLst/>
            </a:prstGeom>
            <a:noFill/>
            <a:ln>
              <a:noFill/>
            </a:ln>
          </p:spPr>
        </p:pic>
        <p:pic>
          <p:nvPicPr>
            <p:cNvPr id="650" name="Google Shape;650;p20"/>
            <p:cNvPicPr preferRelativeResize="0"/>
            <p:nvPr/>
          </p:nvPicPr>
          <p:blipFill>
            <a:blip r:embed="rId5">
              <a:alphaModFix amt="20000"/>
            </a:blip>
            <a:stretch>
              <a:fillRect/>
            </a:stretch>
          </p:blipFill>
          <p:spPr>
            <a:xfrm>
              <a:off x="-315600" y="654775"/>
              <a:ext cx="1129251" cy="1128176"/>
            </a:xfrm>
            <a:prstGeom prst="rect">
              <a:avLst/>
            </a:prstGeom>
            <a:noFill/>
            <a:ln>
              <a:noFill/>
            </a:ln>
          </p:spPr>
        </p:pic>
        <p:pic>
          <p:nvPicPr>
            <p:cNvPr id="651" name="Google Shape;651;p20"/>
            <p:cNvPicPr preferRelativeResize="0"/>
            <p:nvPr/>
          </p:nvPicPr>
          <p:blipFill>
            <a:blip r:embed="rId6">
              <a:alphaModFix amt="20000"/>
            </a:blip>
            <a:stretch>
              <a:fillRect/>
            </a:stretch>
          </p:blipFill>
          <p:spPr>
            <a:xfrm rot="-3692257">
              <a:off x="-105389" y="4178822"/>
              <a:ext cx="1181855" cy="1181855"/>
            </a:xfrm>
            <a:prstGeom prst="rect">
              <a:avLst/>
            </a:prstGeom>
            <a:noFill/>
            <a:ln>
              <a:noFill/>
            </a:ln>
          </p:spPr>
        </p:pic>
        <p:pic>
          <p:nvPicPr>
            <p:cNvPr id="652" name="Google Shape;652;p20"/>
            <p:cNvPicPr preferRelativeResize="0"/>
            <p:nvPr/>
          </p:nvPicPr>
          <p:blipFill>
            <a:blip r:embed="rId7">
              <a:alphaModFix amt="20000"/>
            </a:blip>
            <a:stretch>
              <a:fillRect/>
            </a:stretch>
          </p:blipFill>
          <p:spPr>
            <a:xfrm>
              <a:off x="6171775" y="-50625"/>
              <a:ext cx="290449" cy="290150"/>
            </a:xfrm>
            <a:prstGeom prst="rect">
              <a:avLst/>
            </a:prstGeom>
            <a:noFill/>
            <a:ln>
              <a:noFill/>
            </a:ln>
          </p:spPr>
        </p:pic>
        <p:pic>
          <p:nvPicPr>
            <p:cNvPr id="653" name="Google Shape;653;p20"/>
            <p:cNvPicPr preferRelativeResize="0"/>
            <p:nvPr/>
          </p:nvPicPr>
          <p:blipFill>
            <a:blip r:embed="rId8">
              <a:alphaModFix amt="20000"/>
            </a:blip>
            <a:stretch>
              <a:fillRect/>
            </a:stretch>
          </p:blipFill>
          <p:spPr>
            <a:xfrm>
              <a:off x="2232662" y="4533275"/>
              <a:ext cx="769600" cy="769600"/>
            </a:xfrm>
            <a:prstGeom prst="rect">
              <a:avLst/>
            </a:prstGeom>
            <a:noFill/>
            <a:ln>
              <a:noFill/>
            </a:ln>
          </p:spPr>
        </p:pic>
        <p:pic>
          <p:nvPicPr>
            <p:cNvPr id="654" name="Google Shape;654;p20"/>
            <p:cNvPicPr preferRelativeResize="0"/>
            <p:nvPr/>
          </p:nvPicPr>
          <p:blipFill>
            <a:blip r:embed="rId3">
              <a:alphaModFix amt="20000"/>
            </a:blip>
            <a:stretch>
              <a:fillRect/>
            </a:stretch>
          </p:blipFill>
          <p:spPr>
            <a:xfrm>
              <a:off x="-371850" y="2106137"/>
              <a:ext cx="1474399" cy="1474399"/>
            </a:xfrm>
            <a:prstGeom prst="rect">
              <a:avLst/>
            </a:prstGeom>
            <a:noFill/>
            <a:ln>
              <a:noFill/>
            </a:ln>
          </p:spPr>
        </p:pic>
        <p:pic>
          <p:nvPicPr>
            <p:cNvPr id="655" name="Google Shape;655;p20"/>
            <p:cNvPicPr preferRelativeResize="0"/>
            <p:nvPr/>
          </p:nvPicPr>
          <p:blipFill>
            <a:blip r:embed="rId5">
              <a:alphaModFix amt="20000"/>
            </a:blip>
            <a:stretch>
              <a:fillRect/>
            </a:stretch>
          </p:blipFill>
          <p:spPr>
            <a:xfrm rot="1212466">
              <a:off x="4497373" y="4536674"/>
              <a:ext cx="1017575" cy="1016602"/>
            </a:xfrm>
            <a:prstGeom prst="rect">
              <a:avLst/>
            </a:prstGeom>
            <a:noFill/>
            <a:ln>
              <a:noFill/>
            </a:ln>
          </p:spPr>
        </p:pic>
        <p:pic>
          <p:nvPicPr>
            <p:cNvPr id="656" name="Google Shape;656;p20"/>
            <p:cNvPicPr preferRelativeResize="0"/>
            <p:nvPr/>
          </p:nvPicPr>
          <p:blipFill>
            <a:blip r:embed="rId7">
              <a:alphaModFix amt="20000"/>
            </a:blip>
            <a:stretch>
              <a:fillRect/>
            </a:stretch>
          </p:blipFill>
          <p:spPr>
            <a:xfrm rot="10800000" flipH="1">
              <a:off x="192050" y="87200"/>
              <a:ext cx="290449" cy="290150"/>
            </a:xfrm>
            <a:prstGeom prst="rect">
              <a:avLst/>
            </a:prstGeom>
            <a:noFill/>
            <a:ln>
              <a:noFill/>
            </a:ln>
          </p:spPr>
        </p:pic>
        <p:pic>
          <p:nvPicPr>
            <p:cNvPr id="657" name="Google Shape;657;p20"/>
            <p:cNvPicPr preferRelativeResize="0"/>
            <p:nvPr/>
          </p:nvPicPr>
          <p:blipFill>
            <a:blip r:embed="rId7">
              <a:alphaModFix amt="20000"/>
            </a:blip>
            <a:stretch>
              <a:fillRect/>
            </a:stretch>
          </p:blipFill>
          <p:spPr>
            <a:xfrm rot="-6300008">
              <a:off x="279250" y="1678787"/>
              <a:ext cx="290448" cy="290151"/>
            </a:xfrm>
            <a:prstGeom prst="rect">
              <a:avLst/>
            </a:prstGeom>
            <a:noFill/>
            <a:ln>
              <a:noFill/>
            </a:ln>
          </p:spPr>
        </p:pic>
        <p:pic>
          <p:nvPicPr>
            <p:cNvPr id="658" name="Google Shape;658;p20"/>
            <p:cNvPicPr preferRelativeResize="0"/>
            <p:nvPr/>
          </p:nvPicPr>
          <p:blipFill>
            <a:blip r:embed="rId7">
              <a:alphaModFix amt="20000"/>
            </a:blip>
            <a:stretch>
              <a:fillRect/>
            </a:stretch>
          </p:blipFill>
          <p:spPr>
            <a:xfrm rot="6300008">
              <a:off x="1522375" y="4463499"/>
              <a:ext cx="290448" cy="290151"/>
            </a:xfrm>
            <a:prstGeom prst="rect">
              <a:avLst/>
            </a:prstGeom>
            <a:noFill/>
            <a:ln>
              <a:noFill/>
            </a:ln>
          </p:spPr>
        </p:pic>
        <p:pic>
          <p:nvPicPr>
            <p:cNvPr id="659" name="Google Shape;659;p20"/>
            <p:cNvPicPr preferRelativeResize="0"/>
            <p:nvPr/>
          </p:nvPicPr>
          <p:blipFill>
            <a:blip r:embed="rId7">
              <a:alphaModFix amt="20000"/>
            </a:blip>
            <a:stretch>
              <a:fillRect/>
            </a:stretch>
          </p:blipFill>
          <p:spPr>
            <a:xfrm rot="6300008">
              <a:off x="7361850" y="4686999"/>
              <a:ext cx="290448" cy="290151"/>
            </a:xfrm>
            <a:prstGeom prst="rect">
              <a:avLst/>
            </a:prstGeom>
            <a:noFill/>
            <a:ln>
              <a:noFill/>
            </a:ln>
          </p:spPr>
        </p:pic>
        <p:pic>
          <p:nvPicPr>
            <p:cNvPr id="660" name="Google Shape;660;p20"/>
            <p:cNvPicPr preferRelativeResize="0"/>
            <p:nvPr/>
          </p:nvPicPr>
          <p:blipFill>
            <a:blip r:embed="rId5">
              <a:alphaModFix amt="20000"/>
            </a:blip>
            <a:stretch>
              <a:fillRect/>
            </a:stretch>
          </p:blipFill>
          <p:spPr>
            <a:xfrm rot="5400000">
              <a:off x="4110560" y="-443150"/>
              <a:ext cx="1017574" cy="1016601"/>
            </a:xfrm>
            <a:prstGeom prst="rect">
              <a:avLst/>
            </a:prstGeom>
            <a:noFill/>
            <a:ln>
              <a:noFill/>
            </a:ln>
          </p:spPr>
        </p:pic>
        <p:pic>
          <p:nvPicPr>
            <p:cNvPr id="661" name="Google Shape;661;p20"/>
            <p:cNvPicPr preferRelativeResize="0"/>
            <p:nvPr/>
          </p:nvPicPr>
          <p:blipFill>
            <a:blip r:embed="rId7">
              <a:alphaModFix amt="20000"/>
            </a:blip>
            <a:stretch>
              <a:fillRect/>
            </a:stretch>
          </p:blipFill>
          <p:spPr>
            <a:xfrm flipH="1">
              <a:off x="2131750" y="-138025"/>
              <a:ext cx="290449" cy="290150"/>
            </a:xfrm>
            <a:prstGeom prst="rect">
              <a:avLst/>
            </a:prstGeom>
            <a:noFill/>
            <a:ln>
              <a:noFill/>
            </a:ln>
          </p:spPr>
        </p:pic>
        <p:pic>
          <p:nvPicPr>
            <p:cNvPr id="662" name="Google Shape;662;p20"/>
            <p:cNvPicPr preferRelativeResize="0"/>
            <p:nvPr/>
          </p:nvPicPr>
          <p:blipFill>
            <a:blip r:embed="rId3">
              <a:alphaModFix amt="20000"/>
            </a:blip>
            <a:stretch>
              <a:fillRect/>
            </a:stretch>
          </p:blipFill>
          <p:spPr>
            <a:xfrm rot="-2119628">
              <a:off x="5688925" y="4382399"/>
              <a:ext cx="1325151" cy="1325151"/>
            </a:xfrm>
            <a:prstGeom prst="rect">
              <a:avLst/>
            </a:prstGeom>
            <a:noFill/>
            <a:ln>
              <a:noFill/>
            </a:ln>
          </p:spPr>
        </p:pic>
        <p:pic>
          <p:nvPicPr>
            <p:cNvPr id="663" name="Google Shape;663;p20"/>
            <p:cNvPicPr preferRelativeResize="0"/>
            <p:nvPr/>
          </p:nvPicPr>
          <p:blipFill>
            <a:blip r:embed="rId8">
              <a:alphaModFix amt="20000"/>
            </a:blip>
            <a:stretch>
              <a:fillRect/>
            </a:stretch>
          </p:blipFill>
          <p:spPr>
            <a:xfrm rot="3420998">
              <a:off x="5427399" y="265887"/>
              <a:ext cx="769601" cy="769601"/>
            </a:xfrm>
            <a:prstGeom prst="rect">
              <a:avLst/>
            </a:prstGeom>
            <a:noFill/>
            <a:ln>
              <a:noFill/>
            </a:ln>
          </p:spPr>
        </p:pic>
        <p:pic>
          <p:nvPicPr>
            <p:cNvPr id="664" name="Google Shape;664;p20"/>
            <p:cNvPicPr preferRelativeResize="0"/>
            <p:nvPr/>
          </p:nvPicPr>
          <p:blipFill>
            <a:blip r:embed="rId4">
              <a:alphaModFix amt="20000"/>
            </a:blip>
            <a:stretch>
              <a:fillRect/>
            </a:stretch>
          </p:blipFill>
          <p:spPr>
            <a:xfrm>
              <a:off x="564925" y="3684975"/>
              <a:ext cx="895125" cy="895151"/>
            </a:xfrm>
            <a:prstGeom prst="rect">
              <a:avLst/>
            </a:prstGeom>
            <a:noFill/>
            <a:ln>
              <a:noFill/>
            </a:ln>
          </p:spPr>
        </p:pic>
        <p:pic>
          <p:nvPicPr>
            <p:cNvPr id="665" name="Google Shape;665;p20"/>
            <p:cNvPicPr preferRelativeResize="0"/>
            <p:nvPr/>
          </p:nvPicPr>
          <p:blipFill>
            <a:blip r:embed="rId6">
              <a:alphaModFix amt="20000"/>
            </a:blip>
            <a:stretch>
              <a:fillRect/>
            </a:stretch>
          </p:blipFill>
          <p:spPr>
            <a:xfrm rot="7310236" flipH="1">
              <a:off x="3303648" y="4017646"/>
              <a:ext cx="1181856" cy="1181856"/>
            </a:xfrm>
            <a:prstGeom prst="rect">
              <a:avLst/>
            </a:prstGeom>
            <a:noFill/>
            <a:ln>
              <a:noFill/>
            </a:ln>
          </p:spPr>
        </p:pic>
        <p:pic>
          <p:nvPicPr>
            <p:cNvPr id="666" name="Google Shape;666;p20"/>
            <p:cNvPicPr preferRelativeResize="0"/>
            <p:nvPr/>
          </p:nvPicPr>
          <p:blipFill>
            <a:blip r:embed="rId7">
              <a:alphaModFix amt="20000"/>
            </a:blip>
            <a:stretch>
              <a:fillRect/>
            </a:stretch>
          </p:blipFill>
          <p:spPr>
            <a:xfrm rot="6300008">
              <a:off x="192050" y="3759024"/>
              <a:ext cx="290448" cy="290151"/>
            </a:xfrm>
            <a:prstGeom prst="rect">
              <a:avLst/>
            </a:prstGeom>
            <a:noFill/>
            <a:ln>
              <a:noFill/>
            </a:ln>
          </p:spPr>
        </p:pic>
        <p:pic>
          <p:nvPicPr>
            <p:cNvPr id="667" name="Google Shape;667;p20"/>
            <p:cNvPicPr preferRelativeResize="0"/>
            <p:nvPr/>
          </p:nvPicPr>
          <p:blipFill>
            <a:blip r:embed="rId3">
              <a:alphaModFix amt="20000"/>
            </a:blip>
            <a:stretch>
              <a:fillRect/>
            </a:stretch>
          </p:blipFill>
          <p:spPr>
            <a:xfrm rot="10800000" flipH="1">
              <a:off x="653725" y="-443626"/>
              <a:ext cx="1522200" cy="1522200"/>
            </a:xfrm>
            <a:prstGeom prst="rect">
              <a:avLst/>
            </a:prstGeom>
            <a:noFill/>
            <a:ln>
              <a:noFill/>
            </a:ln>
          </p:spPr>
        </p:pic>
        <p:pic>
          <p:nvPicPr>
            <p:cNvPr id="668" name="Google Shape;668;p20"/>
            <p:cNvPicPr preferRelativeResize="0"/>
            <p:nvPr/>
          </p:nvPicPr>
          <p:blipFill>
            <a:blip r:embed="rId3">
              <a:alphaModFix amt="20000"/>
            </a:blip>
            <a:stretch>
              <a:fillRect/>
            </a:stretch>
          </p:blipFill>
          <p:spPr>
            <a:xfrm rot="10800000">
              <a:off x="8377075" y="3086374"/>
              <a:ext cx="1522200" cy="1522200"/>
            </a:xfrm>
            <a:prstGeom prst="rect">
              <a:avLst/>
            </a:prstGeom>
            <a:noFill/>
            <a:ln>
              <a:noFill/>
            </a:ln>
          </p:spPr>
        </p:pic>
        <p:pic>
          <p:nvPicPr>
            <p:cNvPr id="669" name="Google Shape;669;p20"/>
            <p:cNvPicPr preferRelativeResize="0"/>
            <p:nvPr/>
          </p:nvPicPr>
          <p:blipFill>
            <a:blip r:embed="rId6">
              <a:alphaModFix amt="20000"/>
            </a:blip>
            <a:stretch>
              <a:fillRect/>
            </a:stretch>
          </p:blipFill>
          <p:spPr>
            <a:xfrm rot="9672208" flipH="1">
              <a:off x="7917824" y="688320"/>
              <a:ext cx="1181857" cy="1181857"/>
            </a:xfrm>
            <a:prstGeom prst="rect">
              <a:avLst/>
            </a:prstGeom>
            <a:noFill/>
            <a:ln>
              <a:noFill/>
            </a:ln>
          </p:spPr>
        </p:pic>
        <p:pic>
          <p:nvPicPr>
            <p:cNvPr id="670" name="Google Shape;670;p20"/>
            <p:cNvPicPr preferRelativeResize="0"/>
            <p:nvPr/>
          </p:nvPicPr>
          <p:blipFill>
            <a:blip r:embed="rId8">
              <a:alphaModFix amt="20000"/>
            </a:blip>
            <a:stretch>
              <a:fillRect/>
            </a:stretch>
          </p:blipFill>
          <p:spPr>
            <a:xfrm rot="10800000">
              <a:off x="8052237" y="4208750"/>
              <a:ext cx="769600" cy="769600"/>
            </a:xfrm>
            <a:prstGeom prst="rect">
              <a:avLst/>
            </a:prstGeom>
            <a:noFill/>
            <a:ln>
              <a:noFill/>
            </a:ln>
          </p:spPr>
        </p:pic>
        <p:pic>
          <p:nvPicPr>
            <p:cNvPr id="671" name="Google Shape;671;p20"/>
            <p:cNvPicPr preferRelativeResize="0"/>
            <p:nvPr/>
          </p:nvPicPr>
          <p:blipFill>
            <a:blip r:embed="rId7">
              <a:alphaModFix amt="20000"/>
            </a:blip>
            <a:stretch>
              <a:fillRect/>
            </a:stretch>
          </p:blipFill>
          <p:spPr>
            <a:xfrm rot="6300008">
              <a:off x="8935625" y="4566024"/>
              <a:ext cx="290448" cy="290151"/>
            </a:xfrm>
            <a:prstGeom prst="rect">
              <a:avLst/>
            </a:prstGeom>
            <a:noFill/>
            <a:ln>
              <a:noFill/>
            </a:ln>
          </p:spPr>
        </p:pic>
        <p:pic>
          <p:nvPicPr>
            <p:cNvPr id="672" name="Google Shape;672;p20"/>
            <p:cNvPicPr preferRelativeResize="0"/>
            <p:nvPr/>
          </p:nvPicPr>
          <p:blipFill>
            <a:blip r:embed="rId5">
              <a:alphaModFix amt="20000"/>
            </a:blip>
            <a:stretch>
              <a:fillRect/>
            </a:stretch>
          </p:blipFill>
          <p:spPr>
            <a:xfrm rot="-6740486">
              <a:off x="8315378" y="-149574"/>
              <a:ext cx="1316998" cy="1315750"/>
            </a:xfrm>
            <a:prstGeom prst="rect">
              <a:avLst/>
            </a:prstGeom>
            <a:noFill/>
            <a:ln>
              <a:noFill/>
            </a:ln>
          </p:spPr>
        </p:pic>
        <p:pic>
          <p:nvPicPr>
            <p:cNvPr id="673" name="Google Shape;673;p20"/>
            <p:cNvPicPr preferRelativeResize="0"/>
            <p:nvPr/>
          </p:nvPicPr>
          <p:blipFill>
            <a:blip r:embed="rId7">
              <a:alphaModFix amt="20000"/>
            </a:blip>
            <a:stretch>
              <a:fillRect/>
            </a:stretch>
          </p:blipFill>
          <p:spPr>
            <a:xfrm rot="6300008">
              <a:off x="7969325" y="129474"/>
              <a:ext cx="290448" cy="290151"/>
            </a:xfrm>
            <a:prstGeom prst="rect">
              <a:avLst/>
            </a:prstGeom>
            <a:noFill/>
            <a:ln>
              <a:noFill/>
            </a:ln>
          </p:spPr>
        </p:pic>
        <p:pic>
          <p:nvPicPr>
            <p:cNvPr id="674" name="Google Shape;674;p20"/>
            <p:cNvPicPr preferRelativeResize="0"/>
            <p:nvPr/>
          </p:nvPicPr>
          <p:blipFill>
            <a:blip r:embed="rId4">
              <a:alphaModFix amt="20000"/>
            </a:blip>
            <a:stretch>
              <a:fillRect/>
            </a:stretch>
          </p:blipFill>
          <p:spPr>
            <a:xfrm flipH="1">
              <a:off x="8480100" y="2106125"/>
              <a:ext cx="987550" cy="987550"/>
            </a:xfrm>
            <a:prstGeom prst="rect">
              <a:avLst/>
            </a:prstGeom>
            <a:noFill/>
            <a:ln>
              <a:noFill/>
            </a:ln>
          </p:spPr>
        </p:pic>
        <p:pic>
          <p:nvPicPr>
            <p:cNvPr id="675" name="Google Shape;675;p20"/>
            <p:cNvPicPr preferRelativeResize="0"/>
            <p:nvPr/>
          </p:nvPicPr>
          <p:blipFill>
            <a:blip r:embed="rId7">
              <a:alphaModFix amt="20000"/>
            </a:blip>
            <a:stretch>
              <a:fillRect/>
            </a:stretch>
          </p:blipFill>
          <p:spPr>
            <a:xfrm rot="-6300008" flipH="1">
              <a:off x="8291812" y="1815699"/>
              <a:ext cx="290448" cy="290151"/>
            </a:xfrm>
            <a:prstGeom prst="rect">
              <a:avLst/>
            </a:prstGeom>
            <a:noFill/>
            <a:ln>
              <a:noFill/>
            </a:ln>
          </p:spPr>
        </p:pic>
      </p:grpSp>
      <p:sp>
        <p:nvSpPr>
          <p:cNvPr id="676" name="Google Shape;676;p20"/>
          <p:cNvSpPr/>
          <p:nvPr/>
        </p:nvSpPr>
        <p:spPr>
          <a:xfrm>
            <a:off x="573750" y="462150"/>
            <a:ext cx="7996500" cy="421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0"/>
          <p:cNvSpPr txBox="1">
            <a:spLocks noGrp="1"/>
          </p:cNvSpPr>
          <p:nvPr>
            <p:ph type="title"/>
          </p:nvPr>
        </p:nvSpPr>
        <p:spPr>
          <a:xfrm>
            <a:off x="706825" y="548450"/>
            <a:ext cx="7730400" cy="563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78" name="Google Shape;678;p20"/>
          <p:cNvSpPr txBox="1">
            <a:spLocks noGrp="1"/>
          </p:cNvSpPr>
          <p:nvPr>
            <p:ph type="subTitle" idx="1"/>
          </p:nvPr>
        </p:nvSpPr>
        <p:spPr>
          <a:xfrm>
            <a:off x="1077873" y="1337975"/>
            <a:ext cx="1828800" cy="52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Font typeface="Fjalla One"/>
              <a:buNone/>
              <a:defRPr sz="2500">
                <a:latin typeface="Fjalla One"/>
                <a:ea typeface="Fjalla One"/>
                <a:cs typeface="Fjalla One"/>
                <a:sym typeface="Fjalla One"/>
              </a:defRPr>
            </a:lvl1pPr>
            <a:lvl2pPr lvl="1" algn="ctr" rtl="0">
              <a:spcBef>
                <a:spcPts val="0"/>
              </a:spcBef>
              <a:spcAft>
                <a:spcPts val="0"/>
              </a:spcAft>
              <a:buSzPts val="2100"/>
              <a:buFont typeface="Fjalla One"/>
              <a:buNone/>
              <a:defRPr sz="2100">
                <a:latin typeface="Fjalla One"/>
                <a:ea typeface="Fjalla One"/>
                <a:cs typeface="Fjalla One"/>
                <a:sym typeface="Fjalla One"/>
              </a:defRPr>
            </a:lvl2pPr>
            <a:lvl3pPr lvl="2" algn="ctr" rtl="0">
              <a:spcBef>
                <a:spcPts val="0"/>
              </a:spcBef>
              <a:spcAft>
                <a:spcPts val="0"/>
              </a:spcAft>
              <a:buSzPts val="2100"/>
              <a:buFont typeface="Fjalla One"/>
              <a:buNone/>
              <a:defRPr sz="2100">
                <a:latin typeface="Fjalla One"/>
                <a:ea typeface="Fjalla One"/>
                <a:cs typeface="Fjalla One"/>
                <a:sym typeface="Fjalla One"/>
              </a:defRPr>
            </a:lvl3pPr>
            <a:lvl4pPr lvl="3" algn="ctr" rtl="0">
              <a:spcBef>
                <a:spcPts val="0"/>
              </a:spcBef>
              <a:spcAft>
                <a:spcPts val="0"/>
              </a:spcAft>
              <a:buSzPts val="2100"/>
              <a:buFont typeface="Fjalla One"/>
              <a:buNone/>
              <a:defRPr sz="2100">
                <a:latin typeface="Fjalla One"/>
                <a:ea typeface="Fjalla One"/>
                <a:cs typeface="Fjalla One"/>
                <a:sym typeface="Fjalla One"/>
              </a:defRPr>
            </a:lvl4pPr>
            <a:lvl5pPr lvl="4" algn="ctr" rtl="0">
              <a:spcBef>
                <a:spcPts val="0"/>
              </a:spcBef>
              <a:spcAft>
                <a:spcPts val="0"/>
              </a:spcAft>
              <a:buSzPts val="2100"/>
              <a:buFont typeface="Fjalla One"/>
              <a:buNone/>
              <a:defRPr sz="2100">
                <a:latin typeface="Fjalla One"/>
                <a:ea typeface="Fjalla One"/>
                <a:cs typeface="Fjalla One"/>
                <a:sym typeface="Fjalla One"/>
              </a:defRPr>
            </a:lvl5pPr>
            <a:lvl6pPr lvl="5" algn="ctr" rtl="0">
              <a:spcBef>
                <a:spcPts val="0"/>
              </a:spcBef>
              <a:spcAft>
                <a:spcPts val="0"/>
              </a:spcAft>
              <a:buSzPts val="2100"/>
              <a:buFont typeface="Fjalla One"/>
              <a:buNone/>
              <a:defRPr sz="2100">
                <a:latin typeface="Fjalla One"/>
                <a:ea typeface="Fjalla One"/>
                <a:cs typeface="Fjalla One"/>
                <a:sym typeface="Fjalla One"/>
              </a:defRPr>
            </a:lvl6pPr>
            <a:lvl7pPr lvl="6" algn="ctr" rtl="0">
              <a:spcBef>
                <a:spcPts val="0"/>
              </a:spcBef>
              <a:spcAft>
                <a:spcPts val="0"/>
              </a:spcAft>
              <a:buSzPts val="2100"/>
              <a:buFont typeface="Fjalla One"/>
              <a:buNone/>
              <a:defRPr sz="2100">
                <a:latin typeface="Fjalla One"/>
                <a:ea typeface="Fjalla One"/>
                <a:cs typeface="Fjalla One"/>
                <a:sym typeface="Fjalla One"/>
              </a:defRPr>
            </a:lvl7pPr>
            <a:lvl8pPr lvl="7" algn="ctr" rtl="0">
              <a:spcBef>
                <a:spcPts val="0"/>
              </a:spcBef>
              <a:spcAft>
                <a:spcPts val="0"/>
              </a:spcAft>
              <a:buSzPts val="2100"/>
              <a:buFont typeface="Fjalla One"/>
              <a:buNone/>
              <a:defRPr sz="2100">
                <a:latin typeface="Fjalla One"/>
                <a:ea typeface="Fjalla One"/>
                <a:cs typeface="Fjalla One"/>
                <a:sym typeface="Fjalla One"/>
              </a:defRPr>
            </a:lvl8pPr>
            <a:lvl9pPr lvl="8" algn="ctr"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679" name="Google Shape;679;p20"/>
          <p:cNvSpPr txBox="1">
            <a:spLocks noGrp="1"/>
          </p:cNvSpPr>
          <p:nvPr>
            <p:ph type="subTitle" idx="2"/>
          </p:nvPr>
        </p:nvSpPr>
        <p:spPr>
          <a:xfrm>
            <a:off x="1077874" y="1772501"/>
            <a:ext cx="1828800" cy="831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80" name="Google Shape;680;p20"/>
          <p:cNvSpPr txBox="1">
            <a:spLocks noGrp="1"/>
          </p:cNvSpPr>
          <p:nvPr>
            <p:ph type="subTitle" idx="3"/>
          </p:nvPr>
        </p:nvSpPr>
        <p:spPr>
          <a:xfrm>
            <a:off x="6237327" y="1337975"/>
            <a:ext cx="1828800" cy="52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Font typeface="Fjalla One"/>
              <a:buNone/>
              <a:defRPr sz="2500">
                <a:latin typeface="Fjalla One"/>
                <a:ea typeface="Fjalla One"/>
                <a:cs typeface="Fjalla One"/>
                <a:sym typeface="Fjalla One"/>
              </a:defRPr>
            </a:lvl1pPr>
            <a:lvl2pPr lvl="1" algn="ctr" rtl="0">
              <a:spcBef>
                <a:spcPts val="0"/>
              </a:spcBef>
              <a:spcAft>
                <a:spcPts val="0"/>
              </a:spcAft>
              <a:buSzPts val="2100"/>
              <a:buFont typeface="Fjalla One"/>
              <a:buNone/>
              <a:defRPr sz="2100">
                <a:latin typeface="Fjalla One"/>
                <a:ea typeface="Fjalla One"/>
                <a:cs typeface="Fjalla One"/>
                <a:sym typeface="Fjalla One"/>
              </a:defRPr>
            </a:lvl2pPr>
            <a:lvl3pPr lvl="2" algn="ctr" rtl="0">
              <a:spcBef>
                <a:spcPts val="0"/>
              </a:spcBef>
              <a:spcAft>
                <a:spcPts val="0"/>
              </a:spcAft>
              <a:buSzPts val="2100"/>
              <a:buFont typeface="Fjalla One"/>
              <a:buNone/>
              <a:defRPr sz="2100">
                <a:latin typeface="Fjalla One"/>
                <a:ea typeface="Fjalla One"/>
                <a:cs typeface="Fjalla One"/>
                <a:sym typeface="Fjalla One"/>
              </a:defRPr>
            </a:lvl3pPr>
            <a:lvl4pPr lvl="3" algn="ctr" rtl="0">
              <a:spcBef>
                <a:spcPts val="0"/>
              </a:spcBef>
              <a:spcAft>
                <a:spcPts val="0"/>
              </a:spcAft>
              <a:buSzPts val="2100"/>
              <a:buFont typeface="Fjalla One"/>
              <a:buNone/>
              <a:defRPr sz="2100">
                <a:latin typeface="Fjalla One"/>
                <a:ea typeface="Fjalla One"/>
                <a:cs typeface="Fjalla One"/>
                <a:sym typeface="Fjalla One"/>
              </a:defRPr>
            </a:lvl4pPr>
            <a:lvl5pPr lvl="4" algn="ctr" rtl="0">
              <a:spcBef>
                <a:spcPts val="0"/>
              </a:spcBef>
              <a:spcAft>
                <a:spcPts val="0"/>
              </a:spcAft>
              <a:buSzPts val="2100"/>
              <a:buFont typeface="Fjalla One"/>
              <a:buNone/>
              <a:defRPr sz="2100">
                <a:latin typeface="Fjalla One"/>
                <a:ea typeface="Fjalla One"/>
                <a:cs typeface="Fjalla One"/>
                <a:sym typeface="Fjalla One"/>
              </a:defRPr>
            </a:lvl5pPr>
            <a:lvl6pPr lvl="5" algn="ctr" rtl="0">
              <a:spcBef>
                <a:spcPts val="0"/>
              </a:spcBef>
              <a:spcAft>
                <a:spcPts val="0"/>
              </a:spcAft>
              <a:buSzPts val="2100"/>
              <a:buFont typeface="Fjalla One"/>
              <a:buNone/>
              <a:defRPr sz="2100">
                <a:latin typeface="Fjalla One"/>
                <a:ea typeface="Fjalla One"/>
                <a:cs typeface="Fjalla One"/>
                <a:sym typeface="Fjalla One"/>
              </a:defRPr>
            </a:lvl6pPr>
            <a:lvl7pPr lvl="6" algn="ctr" rtl="0">
              <a:spcBef>
                <a:spcPts val="0"/>
              </a:spcBef>
              <a:spcAft>
                <a:spcPts val="0"/>
              </a:spcAft>
              <a:buSzPts val="2100"/>
              <a:buFont typeface="Fjalla One"/>
              <a:buNone/>
              <a:defRPr sz="2100">
                <a:latin typeface="Fjalla One"/>
                <a:ea typeface="Fjalla One"/>
                <a:cs typeface="Fjalla One"/>
                <a:sym typeface="Fjalla One"/>
              </a:defRPr>
            </a:lvl7pPr>
            <a:lvl8pPr lvl="7" algn="ctr" rtl="0">
              <a:spcBef>
                <a:spcPts val="0"/>
              </a:spcBef>
              <a:spcAft>
                <a:spcPts val="0"/>
              </a:spcAft>
              <a:buSzPts val="2100"/>
              <a:buFont typeface="Fjalla One"/>
              <a:buNone/>
              <a:defRPr sz="2100">
                <a:latin typeface="Fjalla One"/>
                <a:ea typeface="Fjalla One"/>
                <a:cs typeface="Fjalla One"/>
                <a:sym typeface="Fjalla One"/>
              </a:defRPr>
            </a:lvl8pPr>
            <a:lvl9pPr lvl="8" algn="ctr"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681" name="Google Shape;681;p20"/>
          <p:cNvSpPr txBox="1">
            <a:spLocks noGrp="1"/>
          </p:cNvSpPr>
          <p:nvPr>
            <p:ph type="subTitle" idx="4"/>
          </p:nvPr>
        </p:nvSpPr>
        <p:spPr>
          <a:xfrm>
            <a:off x="6237326" y="1772501"/>
            <a:ext cx="1828800" cy="831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82" name="Google Shape;682;p20"/>
          <p:cNvSpPr txBox="1">
            <a:spLocks noGrp="1"/>
          </p:cNvSpPr>
          <p:nvPr>
            <p:ph type="subTitle" idx="5"/>
          </p:nvPr>
        </p:nvSpPr>
        <p:spPr>
          <a:xfrm>
            <a:off x="3657600" y="1337975"/>
            <a:ext cx="1828800" cy="52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Font typeface="Fjalla One"/>
              <a:buNone/>
              <a:defRPr sz="2500">
                <a:latin typeface="Fjalla One"/>
                <a:ea typeface="Fjalla One"/>
                <a:cs typeface="Fjalla One"/>
                <a:sym typeface="Fjalla One"/>
              </a:defRPr>
            </a:lvl1pPr>
            <a:lvl2pPr lvl="1" algn="ctr" rtl="0">
              <a:spcBef>
                <a:spcPts val="0"/>
              </a:spcBef>
              <a:spcAft>
                <a:spcPts val="0"/>
              </a:spcAft>
              <a:buSzPts val="2100"/>
              <a:buFont typeface="Fjalla One"/>
              <a:buNone/>
              <a:defRPr sz="2100">
                <a:latin typeface="Fjalla One"/>
                <a:ea typeface="Fjalla One"/>
                <a:cs typeface="Fjalla One"/>
                <a:sym typeface="Fjalla One"/>
              </a:defRPr>
            </a:lvl2pPr>
            <a:lvl3pPr lvl="2" algn="ctr" rtl="0">
              <a:spcBef>
                <a:spcPts val="0"/>
              </a:spcBef>
              <a:spcAft>
                <a:spcPts val="0"/>
              </a:spcAft>
              <a:buSzPts val="2100"/>
              <a:buFont typeface="Fjalla One"/>
              <a:buNone/>
              <a:defRPr sz="2100">
                <a:latin typeface="Fjalla One"/>
                <a:ea typeface="Fjalla One"/>
                <a:cs typeface="Fjalla One"/>
                <a:sym typeface="Fjalla One"/>
              </a:defRPr>
            </a:lvl3pPr>
            <a:lvl4pPr lvl="3" algn="ctr" rtl="0">
              <a:spcBef>
                <a:spcPts val="0"/>
              </a:spcBef>
              <a:spcAft>
                <a:spcPts val="0"/>
              </a:spcAft>
              <a:buSzPts val="2100"/>
              <a:buFont typeface="Fjalla One"/>
              <a:buNone/>
              <a:defRPr sz="2100">
                <a:latin typeface="Fjalla One"/>
                <a:ea typeface="Fjalla One"/>
                <a:cs typeface="Fjalla One"/>
                <a:sym typeface="Fjalla One"/>
              </a:defRPr>
            </a:lvl4pPr>
            <a:lvl5pPr lvl="4" algn="ctr" rtl="0">
              <a:spcBef>
                <a:spcPts val="0"/>
              </a:spcBef>
              <a:spcAft>
                <a:spcPts val="0"/>
              </a:spcAft>
              <a:buSzPts val="2100"/>
              <a:buFont typeface="Fjalla One"/>
              <a:buNone/>
              <a:defRPr sz="2100">
                <a:latin typeface="Fjalla One"/>
                <a:ea typeface="Fjalla One"/>
                <a:cs typeface="Fjalla One"/>
                <a:sym typeface="Fjalla One"/>
              </a:defRPr>
            </a:lvl5pPr>
            <a:lvl6pPr lvl="5" algn="ctr" rtl="0">
              <a:spcBef>
                <a:spcPts val="0"/>
              </a:spcBef>
              <a:spcAft>
                <a:spcPts val="0"/>
              </a:spcAft>
              <a:buSzPts val="2100"/>
              <a:buFont typeface="Fjalla One"/>
              <a:buNone/>
              <a:defRPr sz="2100">
                <a:latin typeface="Fjalla One"/>
                <a:ea typeface="Fjalla One"/>
                <a:cs typeface="Fjalla One"/>
                <a:sym typeface="Fjalla One"/>
              </a:defRPr>
            </a:lvl6pPr>
            <a:lvl7pPr lvl="6" algn="ctr" rtl="0">
              <a:spcBef>
                <a:spcPts val="0"/>
              </a:spcBef>
              <a:spcAft>
                <a:spcPts val="0"/>
              </a:spcAft>
              <a:buSzPts val="2100"/>
              <a:buFont typeface="Fjalla One"/>
              <a:buNone/>
              <a:defRPr sz="2100">
                <a:latin typeface="Fjalla One"/>
                <a:ea typeface="Fjalla One"/>
                <a:cs typeface="Fjalla One"/>
                <a:sym typeface="Fjalla One"/>
              </a:defRPr>
            </a:lvl7pPr>
            <a:lvl8pPr lvl="7" algn="ctr" rtl="0">
              <a:spcBef>
                <a:spcPts val="0"/>
              </a:spcBef>
              <a:spcAft>
                <a:spcPts val="0"/>
              </a:spcAft>
              <a:buSzPts val="2100"/>
              <a:buFont typeface="Fjalla One"/>
              <a:buNone/>
              <a:defRPr sz="2100">
                <a:latin typeface="Fjalla One"/>
                <a:ea typeface="Fjalla One"/>
                <a:cs typeface="Fjalla One"/>
                <a:sym typeface="Fjalla One"/>
              </a:defRPr>
            </a:lvl8pPr>
            <a:lvl9pPr lvl="8" algn="ctr"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683" name="Google Shape;683;p20"/>
          <p:cNvSpPr txBox="1">
            <a:spLocks noGrp="1"/>
          </p:cNvSpPr>
          <p:nvPr>
            <p:ph type="subTitle" idx="6"/>
          </p:nvPr>
        </p:nvSpPr>
        <p:spPr>
          <a:xfrm>
            <a:off x="3657600" y="1772501"/>
            <a:ext cx="1828800" cy="831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84" name="Google Shape;684;p20"/>
          <p:cNvSpPr txBox="1">
            <a:spLocks noGrp="1"/>
          </p:cNvSpPr>
          <p:nvPr>
            <p:ph type="subTitle" idx="7"/>
          </p:nvPr>
        </p:nvSpPr>
        <p:spPr>
          <a:xfrm>
            <a:off x="1077874" y="2895625"/>
            <a:ext cx="1828800" cy="52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Font typeface="Fjalla One"/>
              <a:buNone/>
              <a:defRPr sz="2500">
                <a:latin typeface="Fjalla One"/>
                <a:ea typeface="Fjalla One"/>
                <a:cs typeface="Fjalla One"/>
                <a:sym typeface="Fjalla One"/>
              </a:defRPr>
            </a:lvl1pPr>
            <a:lvl2pPr lvl="1" algn="ctr" rtl="0">
              <a:spcBef>
                <a:spcPts val="0"/>
              </a:spcBef>
              <a:spcAft>
                <a:spcPts val="0"/>
              </a:spcAft>
              <a:buSzPts val="2100"/>
              <a:buFont typeface="Fjalla One"/>
              <a:buNone/>
              <a:defRPr sz="2100">
                <a:latin typeface="Fjalla One"/>
                <a:ea typeface="Fjalla One"/>
                <a:cs typeface="Fjalla One"/>
                <a:sym typeface="Fjalla One"/>
              </a:defRPr>
            </a:lvl2pPr>
            <a:lvl3pPr lvl="2" algn="ctr" rtl="0">
              <a:spcBef>
                <a:spcPts val="0"/>
              </a:spcBef>
              <a:spcAft>
                <a:spcPts val="0"/>
              </a:spcAft>
              <a:buSzPts val="2100"/>
              <a:buFont typeface="Fjalla One"/>
              <a:buNone/>
              <a:defRPr sz="2100">
                <a:latin typeface="Fjalla One"/>
                <a:ea typeface="Fjalla One"/>
                <a:cs typeface="Fjalla One"/>
                <a:sym typeface="Fjalla One"/>
              </a:defRPr>
            </a:lvl3pPr>
            <a:lvl4pPr lvl="3" algn="ctr" rtl="0">
              <a:spcBef>
                <a:spcPts val="0"/>
              </a:spcBef>
              <a:spcAft>
                <a:spcPts val="0"/>
              </a:spcAft>
              <a:buSzPts val="2100"/>
              <a:buFont typeface="Fjalla One"/>
              <a:buNone/>
              <a:defRPr sz="2100">
                <a:latin typeface="Fjalla One"/>
                <a:ea typeface="Fjalla One"/>
                <a:cs typeface="Fjalla One"/>
                <a:sym typeface="Fjalla One"/>
              </a:defRPr>
            </a:lvl4pPr>
            <a:lvl5pPr lvl="4" algn="ctr" rtl="0">
              <a:spcBef>
                <a:spcPts val="0"/>
              </a:spcBef>
              <a:spcAft>
                <a:spcPts val="0"/>
              </a:spcAft>
              <a:buSzPts val="2100"/>
              <a:buFont typeface="Fjalla One"/>
              <a:buNone/>
              <a:defRPr sz="2100">
                <a:latin typeface="Fjalla One"/>
                <a:ea typeface="Fjalla One"/>
                <a:cs typeface="Fjalla One"/>
                <a:sym typeface="Fjalla One"/>
              </a:defRPr>
            </a:lvl5pPr>
            <a:lvl6pPr lvl="5" algn="ctr" rtl="0">
              <a:spcBef>
                <a:spcPts val="0"/>
              </a:spcBef>
              <a:spcAft>
                <a:spcPts val="0"/>
              </a:spcAft>
              <a:buSzPts val="2100"/>
              <a:buFont typeface="Fjalla One"/>
              <a:buNone/>
              <a:defRPr sz="2100">
                <a:latin typeface="Fjalla One"/>
                <a:ea typeface="Fjalla One"/>
                <a:cs typeface="Fjalla One"/>
                <a:sym typeface="Fjalla One"/>
              </a:defRPr>
            </a:lvl6pPr>
            <a:lvl7pPr lvl="6" algn="ctr" rtl="0">
              <a:spcBef>
                <a:spcPts val="0"/>
              </a:spcBef>
              <a:spcAft>
                <a:spcPts val="0"/>
              </a:spcAft>
              <a:buSzPts val="2100"/>
              <a:buFont typeface="Fjalla One"/>
              <a:buNone/>
              <a:defRPr sz="2100">
                <a:latin typeface="Fjalla One"/>
                <a:ea typeface="Fjalla One"/>
                <a:cs typeface="Fjalla One"/>
                <a:sym typeface="Fjalla One"/>
              </a:defRPr>
            </a:lvl7pPr>
            <a:lvl8pPr lvl="7" algn="ctr" rtl="0">
              <a:spcBef>
                <a:spcPts val="0"/>
              </a:spcBef>
              <a:spcAft>
                <a:spcPts val="0"/>
              </a:spcAft>
              <a:buSzPts val="2100"/>
              <a:buFont typeface="Fjalla One"/>
              <a:buNone/>
              <a:defRPr sz="2100">
                <a:latin typeface="Fjalla One"/>
                <a:ea typeface="Fjalla One"/>
                <a:cs typeface="Fjalla One"/>
                <a:sym typeface="Fjalla One"/>
              </a:defRPr>
            </a:lvl8pPr>
            <a:lvl9pPr lvl="8" algn="ctr"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685" name="Google Shape;685;p20"/>
          <p:cNvSpPr txBox="1">
            <a:spLocks noGrp="1"/>
          </p:cNvSpPr>
          <p:nvPr>
            <p:ph type="subTitle" idx="8"/>
          </p:nvPr>
        </p:nvSpPr>
        <p:spPr>
          <a:xfrm>
            <a:off x="1077874" y="3330151"/>
            <a:ext cx="1828800" cy="831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86" name="Google Shape;686;p20"/>
          <p:cNvSpPr txBox="1">
            <a:spLocks noGrp="1"/>
          </p:cNvSpPr>
          <p:nvPr>
            <p:ph type="subTitle" idx="9"/>
          </p:nvPr>
        </p:nvSpPr>
        <p:spPr>
          <a:xfrm>
            <a:off x="6237327" y="2895625"/>
            <a:ext cx="1828800" cy="52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Font typeface="Fjalla One"/>
              <a:buNone/>
              <a:defRPr sz="2500">
                <a:latin typeface="Fjalla One"/>
                <a:ea typeface="Fjalla One"/>
                <a:cs typeface="Fjalla One"/>
                <a:sym typeface="Fjalla One"/>
              </a:defRPr>
            </a:lvl1pPr>
            <a:lvl2pPr lvl="1" algn="ctr" rtl="0">
              <a:spcBef>
                <a:spcPts val="0"/>
              </a:spcBef>
              <a:spcAft>
                <a:spcPts val="0"/>
              </a:spcAft>
              <a:buSzPts val="2100"/>
              <a:buFont typeface="Fjalla One"/>
              <a:buNone/>
              <a:defRPr sz="2100">
                <a:latin typeface="Fjalla One"/>
                <a:ea typeface="Fjalla One"/>
                <a:cs typeface="Fjalla One"/>
                <a:sym typeface="Fjalla One"/>
              </a:defRPr>
            </a:lvl2pPr>
            <a:lvl3pPr lvl="2" algn="ctr" rtl="0">
              <a:spcBef>
                <a:spcPts val="0"/>
              </a:spcBef>
              <a:spcAft>
                <a:spcPts val="0"/>
              </a:spcAft>
              <a:buSzPts val="2100"/>
              <a:buFont typeface="Fjalla One"/>
              <a:buNone/>
              <a:defRPr sz="2100">
                <a:latin typeface="Fjalla One"/>
                <a:ea typeface="Fjalla One"/>
                <a:cs typeface="Fjalla One"/>
                <a:sym typeface="Fjalla One"/>
              </a:defRPr>
            </a:lvl3pPr>
            <a:lvl4pPr lvl="3" algn="ctr" rtl="0">
              <a:spcBef>
                <a:spcPts val="0"/>
              </a:spcBef>
              <a:spcAft>
                <a:spcPts val="0"/>
              </a:spcAft>
              <a:buSzPts val="2100"/>
              <a:buFont typeface="Fjalla One"/>
              <a:buNone/>
              <a:defRPr sz="2100">
                <a:latin typeface="Fjalla One"/>
                <a:ea typeface="Fjalla One"/>
                <a:cs typeface="Fjalla One"/>
                <a:sym typeface="Fjalla One"/>
              </a:defRPr>
            </a:lvl4pPr>
            <a:lvl5pPr lvl="4" algn="ctr" rtl="0">
              <a:spcBef>
                <a:spcPts val="0"/>
              </a:spcBef>
              <a:spcAft>
                <a:spcPts val="0"/>
              </a:spcAft>
              <a:buSzPts val="2100"/>
              <a:buFont typeface="Fjalla One"/>
              <a:buNone/>
              <a:defRPr sz="2100">
                <a:latin typeface="Fjalla One"/>
                <a:ea typeface="Fjalla One"/>
                <a:cs typeface="Fjalla One"/>
                <a:sym typeface="Fjalla One"/>
              </a:defRPr>
            </a:lvl5pPr>
            <a:lvl6pPr lvl="5" algn="ctr" rtl="0">
              <a:spcBef>
                <a:spcPts val="0"/>
              </a:spcBef>
              <a:spcAft>
                <a:spcPts val="0"/>
              </a:spcAft>
              <a:buSzPts val="2100"/>
              <a:buFont typeface="Fjalla One"/>
              <a:buNone/>
              <a:defRPr sz="2100">
                <a:latin typeface="Fjalla One"/>
                <a:ea typeface="Fjalla One"/>
                <a:cs typeface="Fjalla One"/>
                <a:sym typeface="Fjalla One"/>
              </a:defRPr>
            </a:lvl6pPr>
            <a:lvl7pPr lvl="6" algn="ctr" rtl="0">
              <a:spcBef>
                <a:spcPts val="0"/>
              </a:spcBef>
              <a:spcAft>
                <a:spcPts val="0"/>
              </a:spcAft>
              <a:buSzPts val="2100"/>
              <a:buFont typeface="Fjalla One"/>
              <a:buNone/>
              <a:defRPr sz="2100">
                <a:latin typeface="Fjalla One"/>
                <a:ea typeface="Fjalla One"/>
                <a:cs typeface="Fjalla One"/>
                <a:sym typeface="Fjalla One"/>
              </a:defRPr>
            </a:lvl7pPr>
            <a:lvl8pPr lvl="7" algn="ctr" rtl="0">
              <a:spcBef>
                <a:spcPts val="0"/>
              </a:spcBef>
              <a:spcAft>
                <a:spcPts val="0"/>
              </a:spcAft>
              <a:buSzPts val="2100"/>
              <a:buFont typeface="Fjalla One"/>
              <a:buNone/>
              <a:defRPr sz="2100">
                <a:latin typeface="Fjalla One"/>
                <a:ea typeface="Fjalla One"/>
                <a:cs typeface="Fjalla One"/>
                <a:sym typeface="Fjalla One"/>
              </a:defRPr>
            </a:lvl8pPr>
            <a:lvl9pPr lvl="8" algn="ctr"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687" name="Google Shape;687;p20"/>
          <p:cNvSpPr txBox="1">
            <a:spLocks noGrp="1"/>
          </p:cNvSpPr>
          <p:nvPr>
            <p:ph type="subTitle" idx="13"/>
          </p:nvPr>
        </p:nvSpPr>
        <p:spPr>
          <a:xfrm>
            <a:off x="6237326" y="3330151"/>
            <a:ext cx="1828800" cy="831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88" name="Google Shape;688;p20"/>
          <p:cNvSpPr txBox="1">
            <a:spLocks noGrp="1"/>
          </p:cNvSpPr>
          <p:nvPr>
            <p:ph type="subTitle" idx="14"/>
          </p:nvPr>
        </p:nvSpPr>
        <p:spPr>
          <a:xfrm>
            <a:off x="3648814" y="2895625"/>
            <a:ext cx="1828800" cy="52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Font typeface="Fjalla One"/>
              <a:buNone/>
              <a:defRPr sz="2500">
                <a:latin typeface="Fjalla One"/>
                <a:ea typeface="Fjalla One"/>
                <a:cs typeface="Fjalla One"/>
                <a:sym typeface="Fjalla One"/>
              </a:defRPr>
            </a:lvl1pPr>
            <a:lvl2pPr lvl="1" algn="ctr" rtl="0">
              <a:spcBef>
                <a:spcPts val="0"/>
              </a:spcBef>
              <a:spcAft>
                <a:spcPts val="0"/>
              </a:spcAft>
              <a:buSzPts val="2100"/>
              <a:buFont typeface="Fjalla One"/>
              <a:buNone/>
              <a:defRPr sz="2100">
                <a:latin typeface="Fjalla One"/>
                <a:ea typeface="Fjalla One"/>
                <a:cs typeface="Fjalla One"/>
                <a:sym typeface="Fjalla One"/>
              </a:defRPr>
            </a:lvl2pPr>
            <a:lvl3pPr lvl="2" algn="ctr" rtl="0">
              <a:spcBef>
                <a:spcPts val="0"/>
              </a:spcBef>
              <a:spcAft>
                <a:spcPts val="0"/>
              </a:spcAft>
              <a:buSzPts val="2100"/>
              <a:buFont typeface="Fjalla One"/>
              <a:buNone/>
              <a:defRPr sz="2100">
                <a:latin typeface="Fjalla One"/>
                <a:ea typeface="Fjalla One"/>
                <a:cs typeface="Fjalla One"/>
                <a:sym typeface="Fjalla One"/>
              </a:defRPr>
            </a:lvl3pPr>
            <a:lvl4pPr lvl="3" algn="ctr" rtl="0">
              <a:spcBef>
                <a:spcPts val="0"/>
              </a:spcBef>
              <a:spcAft>
                <a:spcPts val="0"/>
              </a:spcAft>
              <a:buSzPts val="2100"/>
              <a:buFont typeface="Fjalla One"/>
              <a:buNone/>
              <a:defRPr sz="2100">
                <a:latin typeface="Fjalla One"/>
                <a:ea typeface="Fjalla One"/>
                <a:cs typeface="Fjalla One"/>
                <a:sym typeface="Fjalla One"/>
              </a:defRPr>
            </a:lvl4pPr>
            <a:lvl5pPr lvl="4" algn="ctr" rtl="0">
              <a:spcBef>
                <a:spcPts val="0"/>
              </a:spcBef>
              <a:spcAft>
                <a:spcPts val="0"/>
              </a:spcAft>
              <a:buSzPts val="2100"/>
              <a:buFont typeface="Fjalla One"/>
              <a:buNone/>
              <a:defRPr sz="2100">
                <a:latin typeface="Fjalla One"/>
                <a:ea typeface="Fjalla One"/>
                <a:cs typeface="Fjalla One"/>
                <a:sym typeface="Fjalla One"/>
              </a:defRPr>
            </a:lvl5pPr>
            <a:lvl6pPr lvl="5" algn="ctr" rtl="0">
              <a:spcBef>
                <a:spcPts val="0"/>
              </a:spcBef>
              <a:spcAft>
                <a:spcPts val="0"/>
              </a:spcAft>
              <a:buSzPts val="2100"/>
              <a:buFont typeface="Fjalla One"/>
              <a:buNone/>
              <a:defRPr sz="2100">
                <a:latin typeface="Fjalla One"/>
                <a:ea typeface="Fjalla One"/>
                <a:cs typeface="Fjalla One"/>
                <a:sym typeface="Fjalla One"/>
              </a:defRPr>
            </a:lvl6pPr>
            <a:lvl7pPr lvl="6" algn="ctr" rtl="0">
              <a:spcBef>
                <a:spcPts val="0"/>
              </a:spcBef>
              <a:spcAft>
                <a:spcPts val="0"/>
              </a:spcAft>
              <a:buSzPts val="2100"/>
              <a:buFont typeface="Fjalla One"/>
              <a:buNone/>
              <a:defRPr sz="2100">
                <a:latin typeface="Fjalla One"/>
                <a:ea typeface="Fjalla One"/>
                <a:cs typeface="Fjalla One"/>
                <a:sym typeface="Fjalla One"/>
              </a:defRPr>
            </a:lvl7pPr>
            <a:lvl8pPr lvl="7" algn="ctr" rtl="0">
              <a:spcBef>
                <a:spcPts val="0"/>
              </a:spcBef>
              <a:spcAft>
                <a:spcPts val="0"/>
              </a:spcAft>
              <a:buSzPts val="2100"/>
              <a:buFont typeface="Fjalla One"/>
              <a:buNone/>
              <a:defRPr sz="2100">
                <a:latin typeface="Fjalla One"/>
                <a:ea typeface="Fjalla One"/>
                <a:cs typeface="Fjalla One"/>
                <a:sym typeface="Fjalla One"/>
              </a:defRPr>
            </a:lvl8pPr>
            <a:lvl9pPr lvl="8" algn="ctr"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689" name="Google Shape;689;p20"/>
          <p:cNvSpPr txBox="1">
            <a:spLocks noGrp="1"/>
          </p:cNvSpPr>
          <p:nvPr>
            <p:ph type="subTitle" idx="15"/>
          </p:nvPr>
        </p:nvSpPr>
        <p:spPr>
          <a:xfrm>
            <a:off x="3657600" y="3330151"/>
            <a:ext cx="1828800" cy="831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690" name="Google Shape;690;p20"/>
          <p:cNvCxnSpPr/>
          <p:nvPr/>
        </p:nvCxnSpPr>
        <p:spPr>
          <a:xfrm>
            <a:off x="564450" y="4434742"/>
            <a:ext cx="8015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691"/>
        <p:cNvGrpSpPr/>
        <p:nvPr/>
      </p:nvGrpSpPr>
      <p:grpSpPr>
        <a:xfrm>
          <a:off x="0" y="0"/>
          <a:ext cx="0" cy="0"/>
          <a:chOff x="0" y="0"/>
          <a:chExt cx="0" cy="0"/>
        </a:xfrm>
      </p:grpSpPr>
      <p:pic>
        <p:nvPicPr>
          <p:cNvPr id="692" name="Google Shape;692;p21"/>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693" name="Google Shape;693;p21"/>
          <p:cNvGrpSpPr/>
          <p:nvPr/>
        </p:nvGrpSpPr>
        <p:grpSpPr>
          <a:xfrm flipH="1">
            <a:off x="-905250" y="-519837"/>
            <a:ext cx="10271125" cy="6412313"/>
            <a:chOff x="-371850" y="-443637"/>
            <a:chExt cx="10271125" cy="6412313"/>
          </a:xfrm>
        </p:grpSpPr>
        <p:pic>
          <p:nvPicPr>
            <p:cNvPr id="694" name="Google Shape;694;p21"/>
            <p:cNvPicPr preferRelativeResize="0"/>
            <p:nvPr/>
          </p:nvPicPr>
          <p:blipFill>
            <a:blip r:embed="rId3">
              <a:alphaModFix amt="20000"/>
            </a:blip>
            <a:stretch>
              <a:fillRect/>
            </a:stretch>
          </p:blipFill>
          <p:spPr>
            <a:xfrm>
              <a:off x="6626075" y="-274350"/>
              <a:ext cx="1325150" cy="1325150"/>
            </a:xfrm>
            <a:prstGeom prst="rect">
              <a:avLst/>
            </a:prstGeom>
            <a:noFill/>
            <a:ln>
              <a:noFill/>
            </a:ln>
          </p:spPr>
        </p:pic>
        <p:pic>
          <p:nvPicPr>
            <p:cNvPr id="695" name="Google Shape;695;p21"/>
            <p:cNvPicPr preferRelativeResize="0"/>
            <p:nvPr/>
          </p:nvPicPr>
          <p:blipFill>
            <a:blip r:embed="rId4">
              <a:alphaModFix amt="20000"/>
            </a:blip>
            <a:stretch>
              <a:fillRect/>
            </a:stretch>
          </p:blipFill>
          <p:spPr>
            <a:xfrm>
              <a:off x="2833362" y="-428625"/>
              <a:ext cx="987550" cy="987550"/>
            </a:xfrm>
            <a:prstGeom prst="rect">
              <a:avLst/>
            </a:prstGeom>
            <a:noFill/>
            <a:ln>
              <a:noFill/>
            </a:ln>
          </p:spPr>
        </p:pic>
        <p:pic>
          <p:nvPicPr>
            <p:cNvPr id="696" name="Google Shape;696;p21"/>
            <p:cNvPicPr preferRelativeResize="0"/>
            <p:nvPr/>
          </p:nvPicPr>
          <p:blipFill>
            <a:blip r:embed="rId5">
              <a:alphaModFix amt="20000"/>
            </a:blip>
            <a:stretch>
              <a:fillRect/>
            </a:stretch>
          </p:blipFill>
          <p:spPr>
            <a:xfrm>
              <a:off x="-315600" y="654775"/>
              <a:ext cx="1129251" cy="1128176"/>
            </a:xfrm>
            <a:prstGeom prst="rect">
              <a:avLst/>
            </a:prstGeom>
            <a:noFill/>
            <a:ln>
              <a:noFill/>
            </a:ln>
          </p:spPr>
        </p:pic>
        <p:pic>
          <p:nvPicPr>
            <p:cNvPr id="697" name="Google Shape;697;p21"/>
            <p:cNvPicPr preferRelativeResize="0"/>
            <p:nvPr/>
          </p:nvPicPr>
          <p:blipFill>
            <a:blip r:embed="rId6">
              <a:alphaModFix amt="20000"/>
            </a:blip>
            <a:stretch>
              <a:fillRect/>
            </a:stretch>
          </p:blipFill>
          <p:spPr>
            <a:xfrm rot="-3692257">
              <a:off x="-105389" y="4178822"/>
              <a:ext cx="1181855" cy="1181855"/>
            </a:xfrm>
            <a:prstGeom prst="rect">
              <a:avLst/>
            </a:prstGeom>
            <a:noFill/>
            <a:ln>
              <a:noFill/>
            </a:ln>
          </p:spPr>
        </p:pic>
        <p:pic>
          <p:nvPicPr>
            <p:cNvPr id="698" name="Google Shape;698;p21"/>
            <p:cNvPicPr preferRelativeResize="0"/>
            <p:nvPr/>
          </p:nvPicPr>
          <p:blipFill>
            <a:blip r:embed="rId7">
              <a:alphaModFix amt="20000"/>
            </a:blip>
            <a:stretch>
              <a:fillRect/>
            </a:stretch>
          </p:blipFill>
          <p:spPr>
            <a:xfrm>
              <a:off x="6171775" y="-50625"/>
              <a:ext cx="290449" cy="290150"/>
            </a:xfrm>
            <a:prstGeom prst="rect">
              <a:avLst/>
            </a:prstGeom>
            <a:noFill/>
            <a:ln>
              <a:noFill/>
            </a:ln>
          </p:spPr>
        </p:pic>
        <p:pic>
          <p:nvPicPr>
            <p:cNvPr id="699" name="Google Shape;699;p21"/>
            <p:cNvPicPr preferRelativeResize="0"/>
            <p:nvPr/>
          </p:nvPicPr>
          <p:blipFill>
            <a:blip r:embed="rId8">
              <a:alphaModFix amt="20000"/>
            </a:blip>
            <a:stretch>
              <a:fillRect/>
            </a:stretch>
          </p:blipFill>
          <p:spPr>
            <a:xfrm>
              <a:off x="2232662" y="4533275"/>
              <a:ext cx="769600" cy="769600"/>
            </a:xfrm>
            <a:prstGeom prst="rect">
              <a:avLst/>
            </a:prstGeom>
            <a:noFill/>
            <a:ln>
              <a:noFill/>
            </a:ln>
          </p:spPr>
        </p:pic>
        <p:pic>
          <p:nvPicPr>
            <p:cNvPr id="700" name="Google Shape;700;p21"/>
            <p:cNvPicPr preferRelativeResize="0"/>
            <p:nvPr/>
          </p:nvPicPr>
          <p:blipFill>
            <a:blip r:embed="rId3">
              <a:alphaModFix amt="20000"/>
            </a:blip>
            <a:stretch>
              <a:fillRect/>
            </a:stretch>
          </p:blipFill>
          <p:spPr>
            <a:xfrm>
              <a:off x="-371850" y="2106137"/>
              <a:ext cx="1474399" cy="1474399"/>
            </a:xfrm>
            <a:prstGeom prst="rect">
              <a:avLst/>
            </a:prstGeom>
            <a:noFill/>
            <a:ln>
              <a:noFill/>
            </a:ln>
          </p:spPr>
        </p:pic>
        <p:pic>
          <p:nvPicPr>
            <p:cNvPr id="701" name="Google Shape;701;p21"/>
            <p:cNvPicPr preferRelativeResize="0"/>
            <p:nvPr/>
          </p:nvPicPr>
          <p:blipFill>
            <a:blip r:embed="rId5">
              <a:alphaModFix amt="20000"/>
            </a:blip>
            <a:stretch>
              <a:fillRect/>
            </a:stretch>
          </p:blipFill>
          <p:spPr>
            <a:xfrm rot="1212466">
              <a:off x="4497373" y="4536674"/>
              <a:ext cx="1017575" cy="1016602"/>
            </a:xfrm>
            <a:prstGeom prst="rect">
              <a:avLst/>
            </a:prstGeom>
            <a:noFill/>
            <a:ln>
              <a:noFill/>
            </a:ln>
          </p:spPr>
        </p:pic>
        <p:pic>
          <p:nvPicPr>
            <p:cNvPr id="702" name="Google Shape;702;p21"/>
            <p:cNvPicPr preferRelativeResize="0"/>
            <p:nvPr/>
          </p:nvPicPr>
          <p:blipFill>
            <a:blip r:embed="rId7">
              <a:alphaModFix amt="20000"/>
            </a:blip>
            <a:stretch>
              <a:fillRect/>
            </a:stretch>
          </p:blipFill>
          <p:spPr>
            <a:xfrm rot="10800000" flipH="1">
              <a:off x="192050" y="87200"/>
              <a:ext cx="290449" cy="290150"/>
            </a:xfrm>
            <a:prstGeom prst="rect">
              <a:avLst/>
            </a:prstGeom>
            <a:noFill/>
            <a:ln>
              <a:noFill/>
            </a:ln>
          </p:spPr>
        </p:pic>
        <p:pic>
          <p:nvPicPr>
            <p:cNvPr id="703" name="Google Shape;703;p21"/>
            <p:cNvPicPr preferRelativeResize="0"/>
            <p:nvPr/>
          </p:nvPicPr>
          <p:blipFill>
            <a:blip r:embed="rId7">
              <a:alphaModFix amt="20000"/>
            </a:blip>
            <a:stretch>
              <a:fillRect/>
            </a:stretch>
          </p:blipFill>
          <p:spPr>
            <a:xfrm rot="-6300008">
              <a:off x="279250" y="1678787"/>
              <a:ext cx="290448" cy="290151"/>
            </a:xfrm>
            <a:prstGeom prst="rect">
              <a:avLst/>
            </a:prstGeom>
            <a:noFill/>
            <a:ln>
              <a:noFill/>
            </a:ln>
          </p:spPr>
        </p:pic>
        <p:pic>
          <p:nvPicPr>
            <p:cNvPr id="704" name="Google Shape;704;p21"/>
            <p:cNvPicPr preferRelativeResize="0"/>
            <p:nvPr/>
          </p:nvPicPr>
          <p:blipFill>
            <a:blip r:embed="rId7">
              <a:alphaModFix amt="20000"/>
            </a:blip>
            <a:stretch>
              <a:fillRect/>
            </a:stretch>
          </p:blipFill>
          <p:spPr>
            <a:xfrm rot="6300008">
              <a:off x="1522375" y="4463499"/>
              <a:ext cx="290448" cy="290151"/>
            </a:xfrm>
            <a:prstGeom prst="rect">
              <a:avLst/>
            </a:prstGeom>
            <a:noFill/>
            <a:ln>
              <a:noFill/>
            </a:ln>
          </p:spPr>
        </p:pic>
        <p:pic>
          <p:nvPicPr>
            <p:cNvPr id="705" name="Google Shape;705;p21"/>
            <p:cNvPicPr preferRelativeResize="0"/>
            <p:nvPr/>
          </p:nvPicPr>
          <p:blipFill>
            <a:blip r:embed="rId7">
              <a:alphaModFix amt="20000"/>
            </a:blip>
            <a:stretch>
              <a:fillRect/>
            </a:stretch>
          </p:blipFill>
          <p:spPr>
            <a:xfrm rot="6300008">
              <a:off x="7361850" y="4686999"/>
              <a:ext cx="290448" cy="290151"/>
            </a:xfrm>
            <a:prstGeom prst="rect">
              <a:avLst/>
            </a:prstGeom>
            <a:noFill/>
            <a:ln>
              <a:noFill/>
            </a:ln>
          </p:spPr>
        </p:pic>
        <p:pic>
          <p:nvPicPr>
            <p:cNvPr id="706" name="Google Shape;706;p21"/>
            <p:cNvPicPr preferRelativeResize="0"/>
            <p:nvPr/>
          </p:nvPicPr>
          <p:blipFill>
            <a:blip r:embed="rId5">
              <a:alphaModFix amt="20000"/>
            </a:blip>
            <a:stretch>
              <a:fillRect/>
            </a:stretch>
          </p:blipFill>
          <p:spPr>
            <a:xfrm rot="5400000">
              <a:off x="4110560" y="-443150"/>
              <a:ext cx="1017574" cy="1016601"/>
            </a:xfrm>
            <a:prstGeom prst="rect">
              <a:avLst/>
            </a:prstGeom>
            <a:noFill/>
            <a:ln>
              <a:noFill/>
            </a:ln>
          </p:spPr>
        </p:pic>
        <p:pic>
          <p:nvPicPr>
            <p:cNvPr id="707" name="Google Shape;707;p21"/>
            <p:cNvPicPr preferRelativeResize="0"/>
            <p:nvPr/>
          </p:nvPicPr>
          <p:blipFill>
            <a:blip r:embed="rId7">
              <a:alphaModFix amt="20000"/>
            </a:blip>
            <a:stretch>
              <a:fillRect/>
            </a:stretch>
          </p:blipFill>
          <p:spPr>
            <a:xfrm flipH="1">
              <a:off x="2131750" y="-138025"/>
              <a:ext cx="290449" cy="290150"/>
            </a:xfrm>
            <a:prstGeom prst="rect">
              <a:avLst/>
            </a:prstGeom>
            <a:noFill/>
            <a:ln>
              <a:noFill/>
            </a:ln>
          </p:spPr>
        </p:pic>
        <p:pic>
          <p:nvPicPr>
            <p:cNvPr id="708" name="Google Shape;708;p21"/>
            <p:cNvPicPr preferRelativeResize="0"/>
            <p:nvPr/>
          </p:nvPicPr>
          <p:blipFill>
            <a:blip r:embed="rId3">
              <a:alphaModFix amt="20000"/>
            </a:blip>
            <a:stretch>
              <a:fillRect/>
            </a:stretch>
          </p:blipFill>
          <p:spPr>
            <a:xfrm rot="-2119628">
              <a:off x="5688925" y="4382399"/>
              <a:ext cx="1325151" cy="1325151"/>
            </a:xfrm>
            <a:prstGeom prst="rect">
              <a:avLst/>
            </a:prstGeom>
            <a:noFill/>
            <a:ln>
              <a:noFill/>
            </a:ln>
          </p:spPr>
        </p:pic>
        <p:pic>
          <p:nvPicPr>
            <p:cNvPr id="709" name="Google Shape;709;p21"/>
            <p:cNvPicPr preferRelativeResize="0"/>
            <p:nvPr/>
          </p:nvPicPr>
          <p:blipFill>
            <a:blip r:embed="rId8">
              <a:alphaModFix amt="20000"/>
            </a:blip>
            <a:stretch>
              <a:fillRect/>
            </a:stretch>
          </p:blipFill>
          <p:spPr>
            <a:xfrm rot="3420998">
              <a:off x="5427399" y="265887"/>
              <a:ext cx="769601" cy="769601"/>
            </a:xfrm>
            <a:prstGeom prst="rect">
              <a:avLst/>
            </a:prstGeom>
            <a:noFill/>
            <a:ln>
              <a:noFill/>
            </a:ln>
          </p:spPr>
        </p:pic>
        <p:pic>
          <p:nvPicPr>
            <p:cNvPr id="710" name="Google Shape;710;p21"/>
            <p:cNvPicPr preferRelativeResize="0"/>
            <p:nvPr/>
          </p:nvPicPr>
          <p:blipFill>
            <a:blip r:embed="rId4">
              <a:alphaModFix amt="20000"/>
            </a:blip>
            <a:stretch>
              <a:fillRect/>
            </a:stretch>
          </p:blipFill>
          <p:spPr>
            <a:xfrm>
              <a:off x="564925" y="3684975"/>
              <a:ext cx="895125" cy="895151"/>
            </a:xfrm>
            <a:prstGeom prst="rect">
              <a:avLst/>
            </a:prstGeom>
            <a:noFill/>
            <a:ln>
              <a:noFill/>
            </a:ln>
          </p:spPr>
        </p:pic>
        <p:pic>
          <p:nvPicPr>
            <p:cNvPr id="711" name="Google Shape;711;p21"/>
            <p:cNvPicPr preferRelativeResize="0"/>
            <p:nvPr/>
          </p:nvPicPr>
          <p:blipFill>
            <a:blip r:embed="rId6">
              <a:alphaModFix amt="20000"/>
            </a:blip>
            <a:stretch>
              <a:fillRect/>
            </a:stretch>
          </p:blipFill>
          <p:spPr>
            <a:xfrm rot="7310236" flipH="1">
              <a:off x="3303648" y="4017646"/>
              <a:ext cx="1181856" cy="1181856"/>
            </a:xfrm>
            <a:prstGeom prst="rect">
              <a:avLst/>
            </a:prstGeom>
            <a:noFill/>
            <a:ln>
              <a:noFill/>
            </a:ln>
          </p:spPr>
        </p:pic>
        <p:pic>
          <p:nvPicPr>
            <p:cNvPr id="712" name="Google Shape;712;p21"/>
            <p:cNvPicPr preferRelativeResize="0"/>
            <p:nvPr/>
          </p:nvPicPr>
          <p:blipFill>
            <a:blip r:embed="rId7">
              <a:alphaModFix amt="20000"/>
            </a:blip>
            <a:stretch>
              <a:fillRect/>
            </a:stretch>
          </p:blipFill>
          <p:spPr>
            <a:xfrm rot="6300008">
              <a:off x="192050" y="3759024"/>
              <a:ext cx="290448" cy="290151"/>
            </a:xfrm>
            <a:prstGeom prst="rect">
              <a:avLst/>
            </a:prstGeom>
            <a:noFill/>
            <a:ln>
              <a:noFill/>
            </a:ln>
          </p:spPr>
        </p:pic>
        <p:pic>
          <p:nvPicPr>
            <p:cNvPr id="713" name="Google Shape;713;p21"/>
            <p:cNvPicPr preferRelativeResize="0"/>
            <p:nvPr/>
          </p:nvPicPr>
          <p:blipFill>
            <a:blip r:embed="rId3">
              <a:alphaModFix amt="20000"/>
            </a:blip>
            <a:stretch>
              <a:fillRect/>
            </a:stretch>
          </p:blipFill>
          <p:spPr>
            <a:xfrm rot="10800000" flipH="1">
              <a:off x="653725" y="-443626"/>
              <a:ext cx="1522200" cy="1522200"/>
            </a:xfrm>
            <a:prstGeom prst="rect">
              <a:avLst/>
            </a:prstGeom>
            <a:noFill/>
            <a:ln>
              <a:noFill/>
            </a:ln>
          </p:spPr>
        </p:pic>
        <p:pic>
          <p:nvPicPr>
            <p:cNvPr id="714" name="Google Shape;714;p21"/>
            <p:cNvPicPr preferRelativeResize="0"/>
            <p:nvPr/>
          </p:nvPicPr>
          <p:blipFill>
            <a:blip r:embed="rId3">
              <a:alphaModFix amt="20000"/>
            </a:blip>
            <a:stretch>
              <a:fillRect/>
            </a:stretch>
          </p:blipFill>
          <p:spPr>
            <a:xfrm rot="10800000">
              <a:off x="8377075" y="3086374"/>
              <a:ext cx="1522200" cy="1522200"/>
            </a:xfrm>
            <a:prstGeom prst="rect">
              <a:avLst/>
            </a:prstGeom>
            <a:noFill/>
            <a:ln>
              <a:noFill/>
            </a:ln>
          </p:spPr>
        </p:pic>
        <p:pic>
          <p:nvPicPr>
            <p:cNvPr id="715" name="Google Shape;715;p21"/>
            <p:cNvPicPr preferRelativeResize="0"/>
            <p:nvPr/>
          </p:nvPicPr>
          <p:blipFill>
            <a:blip r:embed="rId6">
              <a:alphaModFix amt="20000"/>
            </a:blip>
            <a:stretch>
              <a:fillRect/>
            </a:stretch>
          </p:blipFill>
          <p:spPr>
            <a:xfrm rot="9672208" flipH="1">
              <a:off x="7917824" y="688320"/>
              <a:ext cx="1181857" cy="1181857"/>
            </a:xfrm>
            <a:prstGeom prst="rect">
              <a:avLst/>
            </a:prstGeom>
            <a:noFill/>
            <a:ln>
              <a:noFill/>
            </a:ln>
          </p:spPr>
        </p:pic>
        <p:pic>
          <p:nvPicPr>
            <p:cNvPr id="716" name="Google Shape;716;p21"/>
            <p:cNvPicPr preferRelativeResize="0"/>
            <p:nvPr/>
          </p:nvPicPr>
          <p:blipFill>
            <a:blip r:embed="rId8">
              <a:alphaModFix amt="20000"/>
            </a:blip>
            <a:stretch>
              <a:fillRect/>
            </a:stretch>
          </p:blipFill>
          <p:spPr>
            <a:xfrm rot="10800000">
              <a:off x="8052237" y="4208750"/>
              <a:ext cx="769600" cy="769600"/>
            </a:xfrm>
            <a:prstGeom prst="rect">
              <a:avLst/>
            </a:prstGeom>
            <a:noFill/>
            <a:ln>
              <a:noFill/>
            </a:ln>
          </p:spPr>
        </p:pic>
        <p:pic>
          <p:nvPicPr>
            <p:cNvPr id="717" name="Google Shape;717;p21"/>
            <p:cNvPicPr preferRelativeResize="0"/>
            <p:nvPr/>
          </p:nvPicPr>
          <p:blipFill>
            <a:blip r:embed="rId7">
              <a:alphaModFix amt="20000"/>
            </a:blip>
            <a:stretch>
              <a:fillRect/>
            </a:stretch>
          </p:blipFill>
          <p:spPr>
            <a:xfrm rot="6300008">
              <a:off x="8935625" y="4566024"/>
              <a:ext cx="290448" cy="290151"/>
            </a:xfrm>
            <a:prstGeom prst="rect">
              <a:avLst/>
            </a:prstGeom>
            <a:noFill/>
            <a:ln>
              <a:noFill/>
            </a:ln>
          </p:spPr>
        </p:pic>
        <p:pic>
          <p:nvPicPr>
            <p:cNvPr id="718" name="Google Shape;718;p21"/>
            <p:cNvPicPr preferRelativeResize="0"/>
            <p:nvPr/>
          </p:nvPicPr>
          <p:blipFill>
            <a:blip r:embed="rId5">
              <a:alphaModFix amt="20000"/>
            </a:blip>
            <a:stretch>
              <a:fillRect/>
            </a:stretch>
          </p:blipFill>
          <p:spPr>
            <a:xfrm rot="-6740486">
              <a:off x="8315378" y="-149574"/>
              <a:ext cx="1316998" cy="1315750"/>
            </a:xfrm>
            <a:prstGeom prst="rect">
              <a:avLst/>
            </a:prstGeom>
            <a:noFill/>
            <a:ln>
              <a:noFill/>
            </a:ln>
          </p:spPr>
        </p:pic>
        <p:pic>
          <p:nvPicPr>
            <p:cNvPr id="719" name="Google Shape;719;p21"/>
            <p:cNvPicPr preferRelativeResize="0"/>
            <p:nvPr/>
          </p:nvPicPr>
          <p:blipFill>
            <a:blip r:embed="rId7">
              <a:alphaModFix amt="20000"/>
            </a:blip>
            <a:stretch>
              <a:fillRect/>
            </a:stretch>
          </p:blipFill>
          <p:spPr>
            <a:xfrm rot="6300008">
              <a:off x="7969325" y="129474"/>
              <a:ext cx="290448" cy="290151"/>
            </a:xfrm>
            <a:prstGeom prst="rect">
              <a:avLst/>
            </a:prstGeom>
            <a:noFill/>
            <a:ln>
              <a:noFill/>
            </a:ln>
          </p:spPr>
        </p:pic>
        <p:pic>
          <p:nvPicPr>
            <p:cNvPr id="720" name="Google Shape;720;p21"/>
            <p:cNvPicPr preferRelativeResize="0"/>
            <p:nvPr/>
          </p:nvPicPr>
          <p:blipFill>
            <a:blip r:embed="rId4">
              <a:alphaModFix amt="20000"/>
            </a:blip>
            <a:stretch>
              <a:fillRect/>
            </a:stretch>
          </p:blipFill>
          <p:spPr>
            <a:xfrm flipH="1">
              <a:off x="8480100" y="2106125"/>
              <a:ext cx="987550" cy="987550"/>
            </a:xfrm>
            <a:prstGeom prst="rect">
              <a:avLst/>
            </a:prstGeom>
            <a:noFill/>
            <a:ln>
              <a:noFill/>
            </a:ln>
          </p:spPr>
        </p:pic>
        <p:pic>
          <p:nvPicPr>
            <p:cNvPr id="721" name="Google Shape;721;p21"/>
            <p:cNvPicPr preferRelativeResize="0"/>
            <p:nvPr/>
          </p:nvPicPr>
          <p:blipFill>
            <a:blip r:embed="rId7">
              <a:alphaModFix amt="20000"/>
            </a:blip>
            <a:stretch>
              <a:fillRect/>
            </a:stretch>
          </p:blipFill>
          <p:spPr>
            <a:xfrm rot="-6300008" flipH="1">
              <a:off x="8291812" y="1815699"/>
              <a:ext cx="290448" cy="290151"/>
            </a:xfrm>
            <a:prstGeom prst="rect">
              <a:avLst/>
            </a:prstGeom>
            <a:noFill/>
            <a:ln>
              <a:noFill/>
            </a:ln>
          </p:spPr>
        </p:pic>
      </p:grpSp>
      <p:sp>
        <p:nvSpPr>
          <p:cNvPr id="722" name="Google Shape;722;p21"/>
          <p:cNvSpPr/>
          <p:nvPr/>
        </p:nvSpPr>
        <p:spPr>
          <a:xfrm flipH="1">
            <a:off x="573750" y="462150"/>
            <a:ext cx="7996500" cy="421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1"/>
          <p:cNvSpPr txBox="1">
            <a:spLocks noGrp="1"/>
          </p:cNvSpPr>
          <p:nvPr>
            <p:ph type="title"/>
          </p:nvPr>
        </p:nvSpPr>
        <p:spPr>
          <a:xfrm>
            <a:off x="704104" y="548450"/>
            <a:ext cx="7726800" cy="563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1pPr>
            <a:lvl2pPr lvl="1"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2pPr>
            <a:lvl3pPr lvl="2"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3pPr>
            <a:lvl4pPr lvl="3"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4pPr>
            <a:lvl5pPr lvl="4"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5pPr>
            <a:lvl6pPr lvl="5"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6pPr>
            <a:lvl7pPr lvl="6"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7pPr>
            <a:lvl8pPr lvl="7"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8pPr>
            <a:lvl9pPr lvl="8"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9pPr>
          </a:lstStyle>
          <a:p>
            <a:endParaRPr/>
          </a:p>
        </p:txBody>
      </p:sp>
      <p:sp>
        <p:nvSpPr>
          <p:cNvPr id="724" name="Google Shape;724;p21"/>
          <p:cNvSpPr txBox="1">
            <a:spLocks noGrp="1"/>
          </p:cNvSpPr>
          <p:nvPr>
            <p:ph type="body" idx="1"/>
          </p:nvPr>
        </p:nvSpPr>
        <p:spPr>
          <a:xfrm>
            <a:off x="1761000" y="2169925"/>
            <a:ext cx="5622000" cy="19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dk2"/>
              </a:buClr>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cxnSp>
        <p:nvCxnSpPr>
          <p:cNvPr id="725" name="Google Shape;725;p21"/>
          <p:cNvCxnSpPr/>
          <p:nvPr/>
        </p:nvCxnSpPr>
        <p:spPr>
          <a:xfrm>
            <a:off x="564450" y="4434742"/>
            <a:ext cx="8015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1006"/>
        <p:cNvGrpSpPr/>
        <p:nvPr/>
      </p:nvGrpSpPr>
      <p:grpSpPr>
        <a:xfrm>
          <a:off x="0" y="0"/>
          <a:ext cx="0" cy="0"/>
          <a:chOff x="0" y="0"/>
          <a:chExt cx="0" cy="0"/>
        </a:xfrm>
      </p:grpSpPr>
      <p:pic>
        <p:nvPicPr>
          <p:cNvPr id="1007" name="Google Shape;1007;p30"/>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1008" name="Google Shape;1008;p30"/>
          <p:cNvGrpSpPr/>
          <p:nvPr/>
        </p:nvGrpSpPr>
        <p:grpSpPr>
          <a:xfrm>
            <a:off x="-548281" y="-498187"/>
            <a:ext cx="10353927" cy="6412313"/>
            <a:chOff x="-521246" y="-443637"/>
            <a:chExt cx="10353927" cy="6412313"/>
          </a:xfrm>
        </p:grpSpPr>
        <p:pic>
          <p:nvPicPr>
            <p:cNvPr id="1009" name="Google Shape;1009;p30"/>
            <p:cNvPicPr preferRelativeResize="0"/>
            <p:nvPr/>
          </p:nvPicPr>
          <p:blipFill>
            <a:blip r:embed="rId3">
              <a:alphaModFix amt="20000"/>
            </a:blip>
            <a:stretch>
              <a:fillRect/>
            </a:stretch>
          </p:blipFill>
          <p:spPr>
            <a:xfrm>
              <a:off x="6626075" y="-274350"/>
              <a:ext cx="1325150" cy="1325150"/>
            </a:xfrm>
            <a:prstGeom prst="rect">
              <a:avLst/>
            </a:prstGeom>
            <a:noFill/>
            <a:ln>
              <a:noFill/>
            </a:ln>
          </p:spPr>
        </p:pic>
        <p:pic>
          <p:nvPicPr>
            <p:cNvPr id="1010" name="Google Shape;1010;p30"/>
            <p:cNvPicPr preferRelativeResize="0"/>
            <p:nvPr/>
          </p:nvPicPr>
          <p:blipFill>
            <a:blip r:embed="rId4">
              <a:alphaModFix amt="20000"/>
            </a:blip>
            <a:stretch>
              <a:fillRect/>
            </a:stretch>
          </p:blipFill>
          <p:spPr>
            <a:xfrm>
              <a:off x="2833362" y="-428625"/>
              <a:ext cx="987550" cy="987550"/>
            </a:xfrm>
            <a:prstGeom prst="rect">
              <a:avLst/>
            </a:prstGeom>
            <a:noFill/>
            <a:ln>
              <a:noFill/>
            </a:ln>
          </p:spPr>
        </p:pic>
        <p:pic>
          <p:nvPicPr>
            <p:cNvPr id="1011" name="Google Shape;1011;p30"/>
            <p:cNvPicPr preferRelativeResize="0"/>
            <p:nvPr/>
          </p:nvPicPr>
          <p:blipFill>
            <a:blip r:embed="rId5">
              <a:alphaModFix amt="20000"/>
            </a:blip>
            <a:stretch>
              <a:fillRect/>
            </a:stretch>
          </p:blipFill>
          <p:spPr>
            <a:xfrm>
              <a:off x="-315600" y="654775"/>
              <a:ext cx="1129251" cy="1128176"/>
            </a:xfrm>
            <a:prstGeom prst="rect">
              <a:avLst/>
            </a:prstGeom>
            <a:noFill/>
            <a:ln>
              <a:noFill/>
            </a:ln>
          </p:spPr>
        </p:pic>
        <p:pic>
          <p:nvPicPr>
            <p:cNvPr id="1012" name="Google Shape;1012;p30"/>
            <p:cNvPicPr preferRelativeResize="0"/>
            <p:nvPr/>
          </p:nvPicPr>
          <p:blipFill>
            <a:blip r:embed="rId6">
              <a:alphaModFix amt="20000"/>
            </a:blip>
            <a:stretch>
              <a:fillRect/>
            </a:stretch>
          </p:blipFill>
          <p:spPr>
            <a:xfrm rot="-3383234">
              <a:off x="-292926" y="3911796"/>
              <a:ext cx="1181856" cy="1181856"/>
            </a:xfrm>
            <a:prstGeom prst="rect">
              <a:avLst/>
            </a:prstGeom>
            <a:noFill/>
            <a:ln>
              <a:noFill/>
            </a:ln>
          </p:spPr>
        </p:pic>
        <p:pic>
          <p:nvPicPr>
            <p:cNvPr id="1013" name="Google Shape;1013;p30"/>
            <p:cNvPicPr preferRelativeResize="0"/>
            <p:nvPr/>
          </p:nvPicPr>
          <p:blipFill>
            <a:blip r:embed="rId7">
              <a:alphaModFix amt="20000"/>
            </a:blip>
            <a:stretch>
              <a:fillRect/>
            </a:stretch>
          </p:blipFill>
          <p:spPr>
            <a:xfrm>
              <a:off x="6171775" y="-50625"/>
              <a:ext cx="290449" cy="290150"/>
            </a:xfrm>
            <a:prstGeom prst="rect">
              <a:avLst/>
            </a:prstGeom>
            <a:noFill/>
            <a:ln>
              <a:noFill/>
            </a:ln>
          </p:spPr>
        </p:pic>
        <p:pic>
          <p:nvPicPr>
            <p:cNvPr id="1014" name="Google Shape;1014;p30"/>
            <p:cNvPicPr preferRelativeResize="0"/>
            <p:nvPr/>
          </p:nvPicPr>
          <p:blipFill>
            <a:blip r:embed="rId8">
              <a:alphaModFix amt="20000"/>
            </a:blip>
            <a:stretch>
              <a:fillRect/>
            </a:stretch>
          </p:blipFill>
          <p:spPr>
            <a:xfrm>
              <a:off x="2175937" y="4506950"/>
              <a:ext cx="769600" cy="769600"/>
            </a:xfrm>
            <a:prstGeom prst="rect">
              <a:avLst/>
            </a:prstGeom>
            <a:noFill/>
            <a:ln>
              <a:noFill/>
            </a:ln>
          </p:spPr>
        </p:pic>
        <p:pic>
          <p:nvPicPr>
            <p:cNvPr id="1015" name="Google Shape;1015;p30"/>
            <p:cNvPicPr preferRelativeResize="0"/>
            <p:nvPr/>
          </p:nvPicPr>
          <p:blipFill>
            <a:blip r:embed="rId3">
              <a:alphaModFix amt="20000"/>
            </a:blip>
            <a:stretch>
              <a:fillRect/>
            </a:stretch>
          </p:blipFill>
          <p:spPr>
            <a:xfrm>
              <a:off x="-371850" y="2106137"/>
              <a:ext cx="1474399" cy="1474399"/>
            </a:xfrm>
            <a:prstGeom prst="rect">
              <a:avLst/>
            </a:prstGeom>
            <a:noFill/>
            <a:ln>
              <a:noFill/>
            </a:ln>
          </p:spPr>
        </p:pic>
        <p:pic>
          <p:nvPicPr>
            <p:cNvPr id="1016" name="Google Shape;1016;p30"/>
            <p:cNvPicPr preferRelativeResize="0"/>
            <p:nvPr/>
          </p:nvPicPr>
          <p:blipFill>
            <a:blip r:embed="rId5">
              <a:alphaModFix amt="20000"/>
            </a:blip>
            <a:stretch>
              <a:fillRect/>
            </a:stretch>
          </p:blipFill>
          <p:spPr>
            <a:xfrm rot="1212466">
              <a:off x="4497373" y="4536674"/>
              <a:ext cx="1017575" cy="1016602"/>
            </a:xfrm>
            <a:prstGeom prst="rect">
              <a:avLst/>
            </a:prstGeom>
            <a:noFill/>
            <a:ln>
              <a:noFill/>
            </a:ln>
          </p:spPr>
        </p:pic>
        <p:pic>
          <p:nvPicPr>
            <p:cNvPr id="1017" name="Google Shape;1017;p30"/>
            <p:cNvPicPr preferRelativeResize="0"/>
            <p:nvPr/>
          </p:nvPicPr>
          <p:blipFill>
            <a:blip r:embed="rId7">
              <a:alphaModFix amt="20000"/>
            </a:blip>
            <a:stretch>
              <a:fillRect/>
            </a:stretch>
          </p:blipFill>
          <p:spPr>
            <a:xfrm rot="10800000" flipH="1">
              <a:off x="192050" y="87200"/>
              <a:ext cx="290449" cy="290150"/>
            </a:xfrm>
            <a:prstGeom prst="rect">
              <a:avLst/>
            </a:prstGeom>
            <a:noFill/>
            <a:ln>
              <a:noFill/>
            </a:ln>
          </p:spPr>
        </p:pic>
        <p:pic>
          <p:nvPicPr>
            <p:cNvPr id="1018" name="Google Shape;1018;p30"/>
            <p:cNvPicPr preferRelativeResize="0"/>
            <p:nvPr/>
          </p:nvPicPr>
          <p:blipFill>
            <a:blip r:embed="rId7">
              <a:alphaModFix amt="20000"/>
            </a:blip>
            <a:stretch>
              <a:fillRect/>
            </a:stretch>
          </p:blipFill>
          <p:spPr>
            <a:xfrm rot="-6300008">
              <a:off x="279250" y="1678787"/>
              <a:ext cx="290448" cy="290151"/>
            </a:xfrm>
            <a:prstGeom prst="rect">
              <a:avLst/>
            </a:prstGeom>
            <a:noFill/>
            <a:ln>
              <a:noFill/>
            </a:ln>
          </p:spPr>
        </p:pic>
        <p:pic>
          <p:nvPicPr>
            <p:cNvPr id="1019" name="Google Shape;1019;p30"/>
            <p:cNvPicPr preferRelativeResize="0"/>
            <p:nvPr/>
          </p:nvPicPr>
          <p:blipFill>
            <a:blip r:embed="rId7">
              <a:alphaModFix amt="20000"/>
            </a:blip>
            <a:stretch>
              <a:fillRect/>
            </a:stretch>
          </p:blipFill>
          <p:spPr>
            <a:xfrm rot="6300008">
              <a:off x="1750975" y="4615899"/>
              <a:ext cx="290448" cy="290151"/>
            </a:xfrm>
            <a:prstGeom prst="rect">
              <a:avLst/>
            </a:prstGeom>
            <a:noFill/>
            <a:ln>
              <a:noFill/>
            </a:ln>
          </p:spPr>
        </p:pic>
        <p:pic>
          <p:nvPicPr>
            <p:cNvPr id="1020" name="Google Shape;1020;p30"/>
            <p:cNvPicPr preferRelativeResize="0"/>
            <p:nvPr/>
          </p:nvPicPr>
          <p:blipFill>
            <a:blip r:embed="rId7">
              <a:alphaModFix amt="20000"/>
            </a:blip>
            <a:stretch>
              <a:fillRect/>
            </a:stretch>
          </p:blipFill>
          <p:spPr>
            <a:xfrm rot="6300008">
              <a:off x="7361850" y="4686999"/>
              <a:ext cx="290448" cy="290151"/>
            </a:xfrm>
            <a:prstGeom prst="rect">
              <a:avLst/>
            </a:prstGeom>
            <a:noFill/>
            <a:ln>
              <a:noFill/>
            </a:ln>
          </p:spPr>
        </p:pic>
        <p:pic>
          <p:nvPicPr>
            <p:cNvPr id="1021" name="Google Shape;1021;p30"/>
            <p:cNvPicPr preferRelativeResize="0"/>
            <p:nvPr/>
          </p:nvPicPr>
          <p:blipFill>
            <a:blip r:embed="rId5">
              <a:alphaModFix amt="20000"/>
            </a:blip>
            <a:stretch>
              <a:fillRect/>
            </a:stretch>
          </p:blipFill>
          <p:spPr>
            <a:xfrm rot="5400000">
              <a:off x="4110560" y="-443150"/>
              <a:ext cx="1017574" cy="1016601"/>
            </a:xfrm>
            <a:prstGeom prst="rect">
              <a:avLst/>
            </a:prstGeom>
            <a:noFill/>
            <a:ln>
              <a:noFill/>
            </a:ln>
          </p:spPr>
        </p:pic>
        <p:pic>
          <p:nvPicPr>
            <p:cNvPr id="1022" name="Google Shape;1022;p30"/>
            <p:cNvPicPr preferRelativeResize="0"/>
            <p:nvPr/>
          </p:nvPicPr>
          <p:blipFill>
            <a:blip r:embed="rId7">
              <a:alphaModFix amt="20000"/>
            </a:blip>
            <a:stretch>
              <a:fillRect/>
            </a:stretch>
          </p:blipFill>
          <p:spPr>
            <a:xfrm flipH="1">
              <a:off x="2131750" y="-138025"/>
              <a:ext cx="290449" cy="290150"/>
            </a:xfrm>
            <a:prstGeom prst="rect">
              <a:avLst/>
            </a:prstGeom>
            <a:noFill/>
            <a:ln>
              <a:noFill/>
            </a:ln>
          </p:spPr>
        </p:pic>
        <p:pic>
          <p:nvPicPr>
            <p:cNvPr id="1023" name="Google Shape;1023;p30"/>
            <p:cNvPicPr preferRelativeResize="0"/>
            <p:nvPr/>
          </p:nvPicPr>
          <p:blipFill>
            <a:blip r:embed="rId3">
              <a:alphaModFix amt="20000"/>
            </a:blip>
            <a:stretch>
              <a:fillRect/>
            </a:stretch>
          </p:blipFill>
          <p:spPr>
            <a:xfrm rot="-2119628">
              <a:off x="5688925" y="4382399"/>
              <a:ext cx="1325151" cy="1325151"/>
            </a:xfrm>
            <a:prstGeom prst="rect">
              <a:avLst/>
            </a:prstGeom>
            <a:noFill/>
            <a:ln>
              <a:noFill/>
            </a:ln>
          </p:spPr>
        </p:pic>
        <p:pic>
          <p:nvPicPr>
            <p:cNvPr id="1024" name="Google Shape;1024;p30"/>
            <p:cNvPicPr preferRelativeResize="0"/>
            <p:nvPr/>
          </p:nvPicPr>
          <p:blipFill>
            <a:blip r:embed="rId8">
              <a:alphaModFix amt="20000"/>
            </a:blip>
            <a:stretch>
              <a:fillRect/>
            </a:stretch>
          </p:blipFill>
          <p:spPr>
            <a:xfrm rot="3420998">
              <a:off x="5427399" y="265887"/>
              <a:ext cx="769601" cy="769601"/>
            </a:xfrm>
            <a:prstGeom prst="rect">
              <a:avLst/>
            </a:prstGeom>
            <a:noFill/>
            <a:ln>
              <a:noFill/>
            </a:ln>
          </p:spPr>
        </p:pic>
        <p:pic>
          <p:nvPicPr>
            <p:cNvPr id="1025" name="Google Shape;1025;p30"/>
            <p:cNvPicPr preferRelativeResize="0"/>
            <p:nvPr/>
          </p:nvPicPr>
          <p:blipFill>
            <a:blip r:embed="rId4">
              <a:alphaModFix amt="20000"/>
            </a:blip>
            <a:stretch>
              <a:fillRect/>
            </a:stretch>
          </p:blipFill>
          <p:spPr>
            <a:xfrm>
              <a:off x="793525" y="4218375"/>
              <a:ext cx="895125" cy="895151"/>
            </a:xfrm>
            <a:prstGeom prst="rect">
              <a:avLst/>
            </a:prstGeom>
            <a:noFill/>
            <a:ln>
              <a:noFill/>
            </a:ln>
          </p:spPr>
        </p:pic>
        <p:pic>
          <p:nvPicPr>
            <p:cNvPr id="1026" name="Google Shape;1026;p30"/>
            <p:cNvPicPr preferRelativeResize="0"/>
            <p:nvPr/>
          </p:nvPicPr>
          <p:blipFill>
            <a:blip r:embed="rId6">
              <a:alphaModFix amt="20000"/>
            </a:blip>
            <a:stretch>
              <a:fillRect/>
            </a:stretch>
          </p:blipFill>
          <p:spPr>
            <a:xfrm rot="7310236" flipH="1">
              <a:off x="3168348" y="4241146"/>
              <a:ext cx="1181856" cy="1181856"/>
            </a:xfrm>
            <a:prstGeom prst="rect">
              <a:avLst/>
            </a:prstGeom>
            <a:noFill/>
            <a:ln>
              <a:noFill/>
            </a:ln>
          </p:spPr>
        </p:pic>
        <p:pic>
          <p:nvPicPr>
            <p:cNvPr id="1027" name="Google Shape;1027;p30"/>
            <p:cNvPicPr preferRelativeResize="0"/>
            <p:nvPr/>
          </p:nvPicPr>
          <p:blipFill>
            <a:blip r:embed="rId7">
              <a:alphaModFix amt="20000"/>
            </a:blip>
            <a:stretch>
              <a:fillRect/>
            </a:stretch>
          </p:blipFill>
          <p:spPr>
            <a:xfrm rot="6300008">
              <a:off x="268250" y="3835224"/>
              <a:ext cx="290448" cy="290151"/>
            </a:xfrm>
            <a:prstGeom prst="rect">
              <a:avLst/>
            </a:prstGeom>
            <a:noFill/>
            <a:ln>
              <a:noFill/>
            </a:ln>
          </p:spPr>
        </p:pic>
        <p:pic>
          <p:nvPicPr>
            <p:cNvPr id="1028" name="Google Shape;1028;p30"/>
            <p:cNvPicPr preferRelativeResize="0"/>
            <p:nvPr/>
          </p:nvPicPr>
          <p:blipFill>
            <a:blip r:embed="rId3">
              <a:alphaModFix amt="20000"/>
            </a:blip>
            <a:stretch>
              <a:fillRect/>
            </a:stretch>
          </p:blipFill>
          <p:spPr>
            <a:xfrm rot="10800000" flipH="1">
              <a:off x="653725" y="-443626"/>
              <a:ext cx="1522200" cy="1522200"/>
            </a:xfrm>
            <a:prstGeom prst="rect">
              <a:avLst/>
            </a:prstGeom>
            <a:noFill/>
            <a:ln>
              <a:noFill/>
            </a:ln>
          </p:spPr>
        </p:pic>
        <p:pic>
          <p:nvPicPr>
            <p:cNvPr id="1029" name="Google Shape;1029;p30"/>
            <p:cNvPicPr preferRelativeResize="0"/>
            <p:nvPr/>
          </p:nvPicPr>
          <p:blipFill>
            <a:blip r:embed="rId3">
              <a:alphaModFix amt="20000"/>
            </a:blip>
            <a:stretch>
              <a:fillRect/>
            </a:stretch>
          </p:blipFill>
          <p:spPr>
            <a:xfrm rot="10800000">
              <a:off x="8310475" y="3093674"/>
              <a:ext cx="1522200" cy="1522200"/>
            </a:xfrm>
            <a:prstGeom prst="rect">
              <a:avLst/>
            </a:prstGeom>
            <a:noFill/>
            <a:ln>
              <a:noFill/>
            </a:ln>
          </p:spPr>
        </p:pic>
        <p:pic>
          <p:nvPicPr>
            <p:cNvPr id="1030" name="Google Shape;1030;p30"/>
            <p:cNvPicPr preferRelativeResize="0"/>
            <p:nvPr/>
          </p:nvPicPr>
          <p:blipFill>
            <a:blip r:embed="rId6">
              <a:alphaModFix amt="20000"/>
            </a:blip>
            <a:stretch>
              <a:fillRect/>
            </a:stretch>
          </p:blipFill>
          <p:spPr>
            <a:xfrm rot="9672208" flipH="1">
              <a:off x="7917824" y="688320"/>
              <a:ext cx="1181857" cy="1181857"/>
            </a:xfrm>
            <a:prstGeom prst="rect">
              <a:avLst/>
            </a:prstGeom>
            <a:noFill/>
            <a:ln>
              <a:noFill/>
            </a:ln>
          </p:spPr>
        </p:pic>
        <p:pic>
          <p:nvPicPr>
            <p:cNvPr id="1031" name="Google Shape;1031;p30"/>
            <p:cNvPicPr preferRelativeResize="0"/>
            <p:nvPr/>
          </p:nvPicPr>
          <p:blipFill>
            <a:blip r:embed="rId8">
              <a:alphaModFix amt="20000"/>
            </a:blip>
            <a:stretch>
              <a:fillRect/>
            </a:stretch>
          </p:blipFill>
          <p:spPr>
            <a:xfrm rot="10800000">
              <a:off x="8052250" y="4392225"/>
              <a:ext cx="769600" cy="769600"/>
            </a:xfrm>
            <a:prstGeom prst="rect">
              <a:avLst/>
            </a:prstGeom>
            <a:noFill/>
            <a:ln>
              <a:noFill/>
            </a:ln>
          </p:spPr>
        </p:pic>
        <p:pic>
          <p:nvPicPr>
            <p:cNvPr id="1032" name="Google Shape;1032;p30"/>
            <p:cNvPicPr preferRelativeResize="0"/>
            <p:nvPr/>
          </p:nvPicPr>
          <p:blipFill>
            <a:blip r:embed="rId7">
              <a:alphaModFix amt="20000"/>
            </a:blip>
            <a:stretch>
              <a:fillRect/>
            </a:stretch>
          </p:blipFill>
          <p:spPr>
            <a:xfrm rot="6300008">
              <a:off x="8935625" y="4566024"/>
              <a:ext cx="290448" cy="290151"/>
            </a:xfrm>
            <a:prstGeom prst="rect">
              <a:avLst/>
            </a:prstGeom>
            <a:noFill/>
            <a:ln>
              <a:noFill/>
            </a:ln>
          </p:spPr>
        </p:pic>
        <p:pic>
          <p:nvPicPr>
            <p:cNvPr id="1033" name="Google Shape;1033;p30"/>
            <p:cNvPicPr preferRelativeResize="0"/>
            <p:nvPr/>
          </p:nvPicPr>
          <p:blipFill>
            <a:blip r:embed="rId5">
              <a:alphaModFix amt="20000"/>
            </a:blip>
            <a:stretch>
              <a:fillRect/>
            </a:stretch>
          </p:blipFill>
          <p:spPr>
            <a:xfrm rot="-6740486">
              <a:off x="8315378" y="-149574"/>
              <a:ext cx="1316998" cy="1315750"/>
            </a:xfrm>
            <a:prstGeom prst="rect">
              <a:avLst/>
            </a:prstGeom>
            <a:noFill/>
            <a:ln>
              <a:noFill/>
            </a:ln>
          </p:spPr>
        </p:pic>
        <p:pic>
          <p:nvPicPr>
            <p:cNvPr id="1034" name="Google Shape;1034;p30"/>
            <p:cNvPicPr preferRelativeResize="0"/>
            <p:nvPr/>
          </p:nvPicPr>
          <p:blipFill>
            <a:blip r:embed="rId7">
              <a:alphaModFix amt="20000"/>
            </a:blip>
            <a:stretch>
              <a:fillRect/>
            </a:stretch>
          </p:blipFill>
          <p:spPr>
            <a:xfrm rot="6300008">
              <a:off x="7969325" y="129474"/>
              <a:ext cx="290448" cy="290151"/>
            </a:xfrm>
            <a:prstGeom prst="rect">
              <a:avLst/>
            </a:prstGeom>
            <a:noFill/>
            <a:ln>
              <a:noFill/>
            </a:ln>
          </p:spPr>
        </p:pic>
        <p:pic>
          <p:nvPicPr>
            <p:cNvPr id="1035" name="Google Shape;1035;p30"/>
            <p:cNvPicPr preferRelativeResize="0"/>
            <p:nvPr/>
          </p:nvPicPr>
          <p:blipFill>
            <a:blip r:embed="rId4">
              <a:alphaModFix amt="20000"/>
            </a:blip>
            <a:stretch>
              <a:fillRect/>
            </a:stretch>
          </p:blipFill>
          <p:spPr>
            <a:xfrm flipH="1">
              <a:off x="8480100" y="2106125"/>
              <a:ext cx="987550" cy="987550"/>
            </a:xfrm>
            <a:prstGeom prst="rect">
              <a:avLst/>
            </a:prstGeom>
            <a:noFill/>
            <a:ln>
              <a:noFill/>
            </a:ln>
          </p:spPr>
        </p:pic>
        <p:pic>
          <p:nvPicPr>
            <p:cNvPr id="1036" name="Google Shape;1036;p30"/>
            <p:cNvPicPr preferRelativeResize="0"/>
            <p:nvPr/>
          </p:nvPicPr>
          <p:blipFill>
            <a:blip r:embed="rId7">
              <a:alphaModFix amt="20000"/>
            </a:blip>
            <a:stretch>
              <a:fillRect/>
            </a:stretch>
          </p:blipFill>
          <p:spPr>
            <a:xfrm rot="-6300008" flipH="1">
              <a:off x="8291812" y="1815699"/>
              <a:ext cx="290448" cy="290151"/>
            </a:xfrm>
            <a:prstGeom prst="rect">
              <a:avLst/>
            </a:prstGeom>
            <a:noFill/>
            <a:ln>
              <a:noFill/>
            </a:ln>
          </p:spPr>
        </p:pic>
      </p:grpSp>
      <p:sp>
        <p:nvSpPr>
          <p:cNvPr id="1037" name="Google Shape;1037;p30"/>
          <p:cNvSpPr/>
          <p:nvPr/>
        </p:nvSpPr>
        <p:spPr>
          <a:xfrm flipH="1">
            <a:off x="573750" y="462150"/>
            <a:ext cx="7996500" cy="421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8" name="Google Shape;1038;p30"/>
          <p:cNvCxnSpPr/>
          <p:nvPr/>
        </p:nvCxnSpPr>
        <p:spPr>
          <a:xfrm>
            <a:off x="564450" y="4434742"/>
            <a:ext cx="8015100" cy="0"/>
          </a:xfrm>
          <a:prstGeom prst="straightConnector1">
            <a:avLst/>
          </a:prstGeom>
          <a:noFill/>
          <a:ln w="9525" cap="flat" cmpd="sng">
            <a:solidFill>
              <a:schemeClr val="dk1"/>
            </a:solidFill>
            <a:prstDash val="solid"/>
            <a:round/>
            <a:headEnd type="none" w="med" len="med"/>
            <a:tailEnd type="none" w="med" len="med"/>
          </a:ln>
        </p:spPr>
      </p:cxnSp>
      <p:pic>
        <p:nvPicPr>
          <p:cNvPr id="1039" name="Google Shape;1039;p30"/>
          <p:cNvPicPr preferRelativeResize="0"/>
          <p:nvPr/>
        </p:nvPicPr>
        <p:blipFill rotWithShape="1">
          <a:blip r:embed="rId9">
            <a:alphaModFix/>
          </a:blip>
          <a:srcRect l="7289" t="58841" r="9307" b="3495"/>
          <a:stretch/>
        </p:blipFill>
        <p:spPr>
          <a:xfrm>
            <a:off x="2024791" y="0"/>
            <a:ext cx="4979021" cy="1498599"/>
          </a:xfrm>
          <a:prstGeom prst="rect">
            <a:avLst/>
          </a:prstGeom>
          <a:noFill/>
          <a:ln>
            <a:noFill/>
          </a:ln>
        </p:spPr>
      </p:pic>
      <p:pic>
        <p:nvPicPr>
          <p:cNvPr id="1040" name="Google Shape;1040;p30"/>
          <p:cNvPicPr preferRelativeResize="0"/>
          <p:nvPr/>
        </p:nvPicPr>
        <p:blipFill>
          <a:blip r:embed="rId10">
            <a:alphaModFix/>
          </a:blip>
          <a:stretch>
            <a:fillRect/>
          </a:stretch>
        </p:blipFill>
        <p:spPr>
          <a:xfrm>
            <a:off x="-321225" y="3427175"/>
            <a:ext cx="1882550" cy="1851551"/>
          </a:xfrm>
          <a:prstGeom prst="rect">
            <a:avLst/>
          </a:prstGeom>
          <a:noFill/>
          <a:ln>
            <a:noFill/>
          </a:ln>
        </p:spPr>
      </p:pic>
      <p:pic>
        <p:nvPicPr>
          <p:cNvPr id="1041" name="Google Shape;1041;p30"/>
          <p:cNvPicPr preferRelativeResize="0"/>
          <p:nvPr/>
        </p:nvPicPr>
        <p:blipFill>
          <a:blip r:embed="rId10">
            <a:alphaModFix/>
          </a:blip>
          <a:stretch>
            <a:fillRect/>
          </a:stretch>
        </p:blipFill>
        <p:spPr>
          <a:xfrm rot="5400000">
            <a:off x="7886800" y="548451"/>
            <a:ext cx="1087950" cy="1070049"/>
          </a:xfrm>
          <a:prstGeom prst="rect">
            <a:avLst/>
          </a:prstGeom>
          <a:noFill/>
          <a:ln>
            <a:noFill/>
          </a:ln>
        </p:spPr>
      </p:pic>
      <p:pic>
        <p:nvPicPr>
          <p:cNvPr id="1042" name="Google Shape;1042;p30"/>
          <p:cNvPicPr preferRelativeResize="0"/>
          <p:nvPr/>
        </p:nvPicPr>
        <p:blipFill>
          <a:blip r:embed="rId11">
            <a:alphaModFix/>
          </a:blip>
          <a:stretch>
            <a:fillRect/>
          </a:stretch>
        </p:blipFill>
        <p:spPr>
          <a:xfrm rot="-1632508">
            <a:off x="835875" y="444275"/>
            <a:ext cx="966450" cy="9521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06825" y="548450"/>
            <a:ext cx="7730400" cy="563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1pPr>
            <a:lvl2pPr lvl="1">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2pPr>
            <a:lvl3pPr lvl="2">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3pPr>
            <a:lvl4pPr lvl="3">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4pPr>
            <a:lvl5pPr lvl="4">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5pPr>
            <a:lvl6pPr lvl="5">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6pPr>
            <a:lvl7pPr lvl="6">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7pPr>
            <a:lvl8pPr lvl="7">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8pPr>
            <a:lvl9pPr lvl="8">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9pPr>
          </a:lstStyle>
          <a:p>
            <a:endParaRPr/>
          </a:p>
        </p:txBody>
      </p:sp>
      <p:sp>
        <p:nvSpPr>
          <p:cNvPr id="7" name="Google Shape;7;p1"/>
          <p:cNvSpPr txBox="1">
            <a:spLocks noGrp="1"/>
          </p:cNvSpPr>
          <p:nvPr>
            <p:ph type="body" idx="1"/>
          </p:nvPr>
        </p:nvSpPr>
        <p:spPr>
          <a:xfrm>
            <a:off x="706825" y="1244956"/>
            <a:ext cx="7730400" cy="33636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Roboto Mono"/>
              <a:buChar char="●"/>
              <a:defRPr>
                <a:solidFill>
                  <a:schemeClr val="dk1"/>
                </a:solidFill>
                <a:latin typeface="Roboto Mono"/>
                <a:ea typeface="Roboto Mono"/>
                <a:cs typeface="Roboto Mono"/>
                <a:sym typeface="Roboto Mono"/>
              </a:defRPr>
            </a:lvl1pPr>
            <a:lvl2pPr marL="914400" lvl="1" indent="-317500">
              <a:lnSpc>
                <a:spcPct val="100000"/>
              </a:lnSpc>
              <a:spcBef>
                <a:spcPts val="0"/>
              </a:spcBef>
              <a:spcAft>
                <a:spcPts val="0"/>
              </a:spcAft>
              <a:buClr>
                <a:schemeClr val="accent1"/>
              </a:buClr>
              <a:buSzPts val="1400"/>
              <a:buFont typeface="Roboto Mono"/>
              <a:buChar char="○"/>
              <a:defRPr>
                <a:solidFill>
                  <a:schemeClr val="dk1"/>
                </a:solidFill>
                <a:latin typeface="Roboto Mono"/>
                <a:ea typeface="Roboto Mono"/>
                <a:cs typeface="Roboto Mono"/>
                <a:sym typeface="Roboto Mono"/>
              </a:defRPr>
            </a:lvl2pPr>
            <a:lvl3pPr marL="1371600" lvl="2" indent="-317500">
              <a:lnSpc>
                <a:spcPct val="100000"/>
              </a:lnSpc>
              <a:spcBef>
                <a:spcPts val="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3pPr>
            <a:lvl4pPr marL="1828800" lvl="3" indent="-317500">
              <a:lnSpc>
                <a:spcPct val="100000"/>
              </a:lnSpc>
              <a:spcBef>
                <a:spcPts val="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4pPr>
            <a:lvl5pPr marL="2286000" lvl="4" indent="-317500">
              <a:lnSpc>
                <a:spcPct val="100000"/>
              </a:lnSpc>
              <a:spcBef>
                <a:spcPts val="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5pPr>
            <a:lvl6pPr marL="2743200" lvl="5" indent="-317500">
              <a:lnSpc>
                <a:spcPct val="100000"/>
              </a:lnSpc>
              <a:spcBef>
                <a:spcPts val="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6pPr>
            <a:lvl7pPr marL="3200400" lvl="6" indent="-317500">
              <a:lnSpc>
                <a:spcPct val="100000"/>
              </a:lnSpc>
              <a:spcBef>
                <a:spcPts val="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7pPr>
            <a:lvl8pPr marL="3657600" lvl="7" indent="-317500">
              <a:lnSpc>
                <a:spcPct val="100000"/>
              </a:lnSpc>
              <a:spcBef>
                <a:spcPts val="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8pPr>
            <a:lvl9pPr marL="4114800" lvl="8" indent="-317500">
              <a:lnSpc>
                <a:spcPct val="100000"/>
              </a:lnSpc>
              <a:spcBef>
                <a:spcPts val="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4" r:id="rId4"/>
    <p:sldLayoutId id="2147483658" r:id="rId5"/>
    <p:sldLayoutId id="2147483659" r:id="rId6"/>
    <p:sldLayoutId id="2147483666" r:id="rId7"/>
    <p:sldLayoutId id="2147483667" r:id="rId8"/>
    <p:sldLayoutId id="2147483676" r:id="rId9"/>
    <p:sldLayoutId id="214748367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35"/>
          <p:cNvSpPr txBox="1">
            <a:spLocks noGrp="1"/>
          </p:cNvSpPr>
          <p:nvPr>
            <p:ph type="ctrTitle"/>
          </p:nvPr>
        </p:nvSpPr>
        <p:spPr>
          <a:xfrm>
            <a:off x="1173700" y="1017636"/>
            <a:ext cx="4725900" cy="175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t>PIZZA </a:t>
            </a:r>
            <a:br>
              <a:rPr lang="en" sz="5400" dirty="0"/>
            </a:br>
            <a:r>
              <a:rPr lang="en" sz="6000" dirty="0">
                <a:solidFill>
                  <a:schemeClr val="dk2"/>
                </a:solidFill>
              </a:rPr>
              <a:t>SALES ANALYSIS</a:t>
            </a:r>
            <a:endParaRPr sz="6000" dirty="0">
              <a:solidFill>
                <a:schemeClr val="dk2"/>
              </a:solidFill>
            </a:endParaRPr>
          </a:p>
        </p:txBody>
      </p:sp>
      <p:sp>
        <p:nvSpPr>
          <p:cNvPr id="1091" name="Google Shape;1091;p35"/>
          <p:cNvSpPr txBox="1">
            <a:spLocks noGrp="1"/>
          </p:cNvSpPr>
          <p:nvPr>
            <p:ph type="subTitle" idx="1"/>
          </p:nvPr>
        </p:nvSpPr>
        <p:spPr>
          <a:xfrm>
            <a:off x="1036800" y="3958397"/>
            <a:ext cx="4999500" cy="42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Presented by Vishwa Babariya</a:t>
            </a:r>
            <a:endParaRPr dirty="0"/>
          </a:p>
        </p:txBody>
      </p:sp>
      <p:sp>
        <p:nvSpPr>
          <p:cNvPr id="1092" name="Google Shape;1092;p35"/>
          <p:cNvSpPr/>
          <p:nvPr/>
        </p:nvSpPr>
        <p:spPr>
          <a:xfrm>
            <a:off x="1329574" y="2825817"/>
            <a:ext cx="4414152" cy="638425"/>
          </a:xfrm>
          <a:prstGeom prst="rect">
            <a:avLst/>
          </a:prstGeom>
        </p:spPr>
        <p:txBody>
          <a:bodyPr>
            <a:prstTxWarp prst="textPlain">
              <a:avLst/>
            </a:prstTxWarp>
          </a:bodyPr>
          <a:lstStyle/>
          <a:p>
            <a:pPr lvl="0" algn="ctr"/>
            <a:r>
              <a:rPr lang="en-US" dirty="0">
                <a:ln w="9525" cap="flat" cmpd="sng">
                  <a:solidFill>
                    <a:schemeClr val="dk1"/>
                  </a:solidFill>
                  <a:prstDash val="solid"/>
                  <a:round/>
                  <a:headEnd type="none" w="sm" len="sm"/>
                  <a:tailEnd type="none" w="sm" len="sm"/>
                </a:ln>
                <a:noFill/>
                <a:latin typeface="Fjalla One"/>
              </a:rPr>
              <a:t>BY USING SQL</a:t>
            </a:r>
            <a:endParaRPr b="0" i="0" dirty="0">
              <a:ln w="9525" cap="flat" cmpd="sng">
                <a:solidFill>
                  <a:schemeClr val="dk1"/>
                </a:solidFill>
                <a:prstDash val="solid"/>
                <a:round/>
                <a:headEnd type="none" w="sm" len="sm"/>
                <a:tailEnd type="none" w="sm" len="sm"/>
              </a:ln>
              <a:noFill/>
              <a:latin typeface="Fjalla One"/>
            </a:endParaRPr>
          </a:p>
        </p:txBody>
      </p:sp>
      <p:cxnSp>
        <p:nvCxnSpPr>
          <p:cNvPr id="1093" name="Google Shape;1093;p35">
            <a:hlinkClick r:id="" action="ppaction://hlinkshowjump?jump=nextslide"/>
          </p:cNvPr>
          <p:cNvCxnSpPr/>
          <p:nvPr/>
        </p:nvCxnSpPr>
        <p:spPr>
          <a:xfrm>
            <a:off x="713225" y="625294"/>
            <a:ext cx="1096800" cy="4500"/>
          </a:xfrm>
          <a:prstGeom prst="straightConnector1">
            <a:avLst/>
          </a:prstGeom>
          <a:noFill/>
          <a:ln w="9525" cap="flat" cmpd="sng">
            <a:solidFill>
              <a:schemeClr val="dk1"/>
            </a:solidFill>
            <a:prstDash val="solid"/>
            <a:round/>
            <a:headEnd type="none" w="med" len="med"/>
            <a:tailEnd type="stealth" w="med" len="med"/>
          </a:ln>
        </p:spPr>
      </p:cxnSp>
      <p:sp>
        <p:nvSpPr>
          <p:cNvPr id="1094" name="Google Shape;1094;p35"/>
          <p:cNvSpPr txBox="1">
            <a:spLocks noGrp="1"/>
          </p:cNvSpPr>
          <p:nvPr>
            <p:ph type="subTitle" idx="1"/>
          </p:nvPr>
        </p:nvSpPr>
        <p:spPr>
          <a:xfrm>
            <a:off x="1901325" y="539500"/>
            <a:ext cx="1633800" cy="1761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sz="1200"/>
              <a:t>www.slidesgo.es</a:t>
            </a:r>
            <a:endParaRPr sz="1200"/>
          </a:p>
        </p:txBody>
      </p:sp>
      <p:grpSp>
        <p:nvGrpSpPr>
          <p:cNvPr id="1095" name="Google Shape;1095;p35"/>
          <p:cNvGrpSpPr/>
          <p:nvPr/>
        </p:nvGrpSpPr>
        <p:grpSpPr>
          <a:xfrm>
            <a:off x="572244" y="790450"/>
            <a:ext cx="8002690" cy="2928050"/>
            <a:chOff x="582350" y="790450"/>
            <a:chExt cx="7992300" cy="2928050"/>
          </a:xfrm>
        </p:grpSpPr>
        <p:cxnSp>
          <p:nvCxnSpPr>
            <p:cNvPr id="1096" name="Google Shape;1096;p35"/>
            <p:cNvCxnSpPr/>
            <p:nvPr/>
          </p:nvCxnSpPr>
          <p:spPr>
            <a:xfrm>
              <a:off x="582350" y="3718500"/>
              <a:ext cx="7992300" cy="0"/>
            </a:xfrm>
            <a:prstGeom prst="straightConnector1">
              <a:avLst/>
            </a:prstGeom>
            <a:noFill/>
            <a:ln w="9525" cap="flat" cmpd="sng">
              <a:solidFill>
                <a:schemeClr val="dk1"/>
              </a:solidFill>
              <a:prstDash val="solid"/>
              <a:round/>
              <a:headEnd type="none" w="med" len="med"/>
              <a:tailEnd type="none" w="med" len="med"/>
            </a:ln>
          </p:spPr>
        </p:cxnSp>
        <p:cxnSp>
          <p:nvCxnSpPr>
            <p:cNvPr id="1097" name="Google Shape;1097;p35"/>
            <p:cNvCxnSpPr/>
            <p:nvPr/>
          </p:nvCxnSpPr>
          <p:spPr>
            <a:xfrm>
              <a:off x="582350" y="790450"/>
              <a:ext cx="7992300" cy="0"/>
            </a:xfrm>
            <a:prstGeom prst="straightConnector1">
              <a:avLst/>
            </a:prstGeom>
            <a:noFill/>
            <a:ln w="9525" cap="flat" cmpd="sng">
              <a:solidFill>
                <a:schemeClr val="dk1"/>
              </a:solidFill>
              <a:prstDash val="solid"/>
              <a:round/>
              <a:headEnd type="none" w="med" len="med"/>
              <a:tailEnd type="none" w="med" len="med"/>
            </a:ln>
          </p:spPr>
        </p:cxnSp>
      </p:grpSp>
      <p:pic>
        <p:nvPicPr>
          <p:cNvPr id="1098" name="Google Shape;1098;p35"/>
          <p:cNvPicPr preferRelativeResize="0"/>
          <p:nvPr/>
        </p:nvPicPr>
        <p:blipFill rotWithShape="1">
          <a:blip r:embed="rId3">
            <a:alphaModFix/>
          </a:blip>
          <a:srcRect l="3040" t="10490" r="3396"/>
          <a:stretch/>
        </p:blipFill>
        <p:spPr>
          <a:xfrm rot="5400000">
            <a:off x="4932461" y="915012"/>
            <a:ext cx="5167176" cy="32944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3">
          <a:extLst>
            <a:ext uri="{FF2B5EF4-FFF2-40B4-BE49-F238E27FC236}">
              <a16:creationId xmlns:a16="http://schemas.microsoft.com/office/drawing/2014/main" id="{BDCCC287-5204-4097-B279-B0AFF5324A6F}"/>
            </a:ext>
          </a:extLst>
        </p:cNvPr>
        <p:cNvGrpSpPr/>
        <p:nvPr/>
      </p:nvGrpSpPr>
      <p:grpSpPr>
        <a:xfrm>
          <a:off x="0" y="0"/>
          <a:ext cx="0" cy="0"/>
          <a:chOff x="0" y="0"/>
          <a:chExt cx="0" cy="0"/>
        </a:xfrm>
      </p:grpSpPr>
      <p:sp>
        <p:nvSpPr>
          <p:cNvPr id="1234" name="Google Shape;1234;p44">
            <a:extLst>
              <a:ext uri="{FF2B5EF4-FFF2-40B4-BE49-F238E27FC236}">
                <a16:creationId xmlns:a16="http://schemas.microsoft.com/office/drawing/2014/main" id="{AB1CC052-9761-DADB-8F5D-65CADBE64A4F}"/>
              </a:ext>
            </a:extLst>
          </p:cNvPr>
          <p:cNvSpPr txBox="1">
            <a:spLocks noGrp="1"/>
          </p:cNvSpPr>
          <p:nvPr>
            <p:ph type="title"/>
          </p:nvPr>
        </p:nvSpPr>
        <p:spPr>
          <a:xfrm>
            <a:off x="706825" y="548450"/>
            <a:ext cx="7730400" cy="56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t>QUERY THE TOTAL REVENUE GENERATED?</a:t>
            </a:r>
          </a:p>
        </p:txBody>
      </p:sp>
      <p:cxnSp>
        <p:nvCxnSpPr>
          <p:cNvPr id="1247" name="Google Shape;1247;p44">
            <a:hlinkClick r:id="" action="ppaction://hlinkshowjump?jump=nextslide"/>
            <a:extLst>
              <a:ext uri="{FF2B5EF4-FFF2-40B4-BE49-F238E27FC236}">
                <a16:creationId xmlns:a16="http://schemas.microsoft.com/office/drawing/2014/main" id="{E33CBE76-03BA-B68F-A70E-28F33581E6F6}"/>
              </a:ext>
            </a:extLst>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248" name="Google Shape;1248;p44">
            <a:extLst>
              <a:ext uri="{FF2B5EF4-FFF2-40B4-BE49-F238E27FC236}">
                <a16:creationId xmlns:a16="http://schemas.microsoft.com/office/drawing/2014/main" id="{C4A0718D-66E1-1790-8FBC-FD04654E2FA6}"/>
              </a:ext>
            </a:extLst>
          </p:cNvPr>
          <p:cNvPicPr preferRelativeResize="0"/>
          <p:nvPr/>
        </p:nvPicPr>
        <p:blipFill>
          <a:blip r:embed="rId3">
            <a:alphaModFix/>
          </a:blip>
          <a:stretch>
            <a:fillRect/>
          </a:stretch>
        </p:blipFill>
        <p:spPr>
          <a:xfrm>
            <a:off x="-540475" y="1531467"/>
            <a:ext cx="1828800" cy="1798683"/>
          </a:xfrm>
          <a:prstGeom prst="rect">
            <a:avLst/>
          </a:prstGeom>
          <a:noFill/>
          <a:ln>
            <a:noFill/>
          </a:ln>
        </p:spPr>
      </p:pic>
      <p:sp>
        <p:nvSpPr>
          <p:cNvPr id="28" name="TextBox 27">
            <a:extLst>
              <a:ext uri="{FF2B5EF4-FFF2-40B4-BE49-F238E27FC236}">
                <a16:creationId xmlns:a16="http://schemas.microsoft.com/office/drawing/2014/main" id="{CE2ECBEF-E7BC-DE46-8B2D-6C78E3FC2F4A}"/>
              </a:ext>
            </a:extLst>
          </p:cNvPr>
          <p:cNvSpPr txBox="1"/>
          <p:nvPr/>
        </p:nvSpPr>
        <p:spPr>
          <a:xfrm>
            <a:off x="927489" y="1223690"/>
            <a:ext cx="721672" cy="307777"/>
          </a:xfrm>
          <a:prstGeom prst="rect">
            <a:avLst/>
          </a:prstGeom>
          <a:noFill/>
        </p:spPr>
        <p:txBody>
          <a:bodyPr wrap="none" rtlCol="0">
            <a:spAutoFit/>
          </a:bodyPr>
          <a:lstStyle/>
          <a:p>
            <a:r>
              <a:rPr lang="en-US" b="1" dirty="0">
                <a:latin typeface="Roboto Mono" pitchFamily="49" charset="0"/>
                <a:ea typeface="Roboto Mono" pitchFamily="49" charset="0"/>
              </a:rPr>
              <a:t>Input</a:t>
            </a:r>
          </a:p>
        </p:txBody>
      </p:sp>
      <p:pic>
        <p:nvPicPr>
          <p:cNvPr id="2" name="Google Shape;1249;p44">
            <a:extLst>
              <a:ext uri="{FF2B5EF4-FFF2-40B4-BE49-F238E27FC236}">
                <a16:creationId xmlns:a16="http://schemas.microsoft.com/office/drawing/2014/main" id="{4F18457E-F3DE-9DAA-C43E-D0CC8DC36D45}"/>
              </a:ext>
            </a:extLst>
          </p:cNvPr>
          <p:cNvPicPr preferRelativeResize="0"/>
          <p:nvPr/>
        </p:nvPicPr>
        <p:blipFill rotWithShape="1">
          <a:blip r:embed="rId4">
            <a:alphaModFix/>
          </a:blip>
          <a:srcRect l="18058" t="4506" r="14935" b="13552"/>
          <a:stretch/>
        </p:blipFill>
        <p:spPr>
          <a:xfrm>
            <a:off x="7000463" y="3759770"/>
            <a:ext cx="2873524" cy="1988875"/>
          </a:xfrm>
          <a:prstGeom prst="rect">
            <a:avLst/>
          </a:prstGeom>
          <a:noFill/>
          <a:ln>
            <a:noFill/>
          </a:ln>
        </p:spPr>
      </p:pic>
      <p:pic>
        <p:nvPicPr>
          <p:cNvPr id="3" name="Picture 2">
            <a:extLst>
              <a:ext uri="{FF2B5EF4-FFF2-40B4-BE49-F238E27FC236}">
                <a16:creationId xmlns:a16="http://schemas.microsoft.com/office/drawing/2014/main" id="{CDAD3B53-C960-8CCF-052C-E2693467D23C}"/>
              </a:ext>
            </a:extLst>
          </p:cNvPr>
          <p:cNvPicPr>
            <a:picLocks noChangeAspect="1"/>
          </p:cNvPicPr>
          <p:nvPr/>
        </p:nvPicPr>
        <p:blipFill>
          <a:blip r:embed="rId5"/>
          <a:stretch>
            <a:fillRect/>
          </a:stretch>
        </p:blipFill>
        <p:spPr>
          <a:xfrm>
            <a:off x="922664" y="2906211"/>
            <a:ext cx="1828799" cy="814647"/>
          </a:xfrm>
          <a:prstGeom prst="rect">
            <a:avLst/>
          </a:prstGeom>
        </p:spPr>
      </p:pic>
      <p:pic>
        <p:nvPicPr>
          <p:cNvPr id="4" name="Picture 3">
            <a:extLst>
              <a:ext uri="{FF2B5EF4-FFF2-40B4-BE49-F238E27FC236}">
                <a16:creationId xmlns:a16="http://schemas.microsoft.com/office/drawing/2014/main" id="{C41D6504-4F01-7D94-862B-3FFD1AC4098E}"/>
              </a:ext>
            </a:extLst>
          </p:cNvPr>
          <p:cNvPicPr>
            <a:picLocks noChangeAspect="1"/>
          </p:cNvPicPr>
          <p:nvPr/>
        </p:nvPicPr>
        <p:blipFill>
          <a:blip r:embed="rId6"/>
          <a:stretch>
            <a:fillRect/>
          </a:stretch>
        </p:blipFill>
        <p:spPr>
          <a:xfrm>
            <a:off x="922664" y="1643007"/>
            <a:ext cx="6921500" cy="520700"/>
          </a:xfrm>
          <a:prstGeom prst="rect">
            <a:avLst/>
          </a:prstGeom>
        </p:spPr>
      </p:pic>
      <p:sp>
        <p:nvSpPr>
          <p:cNvPr id="5" name="TextBox 4">
            <a:extLst>
              <a:ext uri="{FF2B5EF4-FFF2-40B4-BE49-F238E27FC236}">
                <a16:creationId xmlns:a16="http://schemas.microsoft.com/office/drawing/2014/main" id="{4D130D1E-8822-F1A6-1EC1-91D37E06E9B6}"/>
              </a:ext>
            </a:extLst>
          </p:cNvPr>
          <p:cNvSpPr txBox="1"/>
          <p:nvPr/>
        </p:nvSpPr>
        <p:spPr>
          <a:xfrm>
            <a:off x="927489" y="2492492"/>
            <a:ext cx="829073" cy="307777"/>
          </a:xfrm>
          <a:prstGeom prst="rect">
            <a:avLst/>
          </a:prstGeom>
          <a:noFill/>
        </p:spPr>
        <p:txBody>
          <a:bodyPr wrap="none" rtlCol="0">
            <a:spAutoFit/>
          </a:bodyPr>
          <a:lstStyle/>
          <a:p>
            <a:r>
              <a:rPr lang="en-US" b="1" dirty="0">
                <a:latin typeface="Roboto Mono" pitchFamily="49" charset="0"/>
                <a:ea typeface="Roboto Mono" pitchFamily="49" charset="0"/>
              </a:rPr>
              <a:t>Output</a:t>
            </a:r>
          </a:p>
        </p:txBody>
      </p:sp>
    </p:spTree>
    <p:extLst>
      <p:ext uri="{BB962C8B-B14F-4D97-AF65-F5344CB8AC3E}">
        <p14:creationId xmlns:p14="http://schemas.microsoft.com/office/powerpoint/2010/main" val="3223255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3">
          <a:extLst>
            <a:ext uri="{FF2B5EF4-FFF2-40B4-BE49-F238E27FC236}">
              <a16:creationId xmlns:a16="http://schemas.microsoft.com/office/drawing/2014/main" id="{CC08E5CB-CB1D-E0C4-7081-81EEFA4BBF50}"/>
            </a:ext>
          </a:extLst>
        </p:cNvPr>
        <p:cNvGrpSpPr/>
        <p:nvPr/>
      </p:nvGrpSpPr>
      <p:grpSpPr>
        <a:xfrm>
          <a:off x="0" y="0"/>
          <a:ext cx="0" cy="0"/>
          <a:chOff x="0" y="0"/>
          <a:chExt cx="0" cy="0"/>
        </a:xfrm>
      </p:grpSpPr>
      <p:sp>
        <p:nvSpPr>
          <p:cNvPr id="1234" name="Google Shape;1234;p44">
            <a:extLst>
              <a:ext uri="{FF2B5EF4-FFF2-40B4-BE49-F238E27FC236}">
                <a16:creationId xmlns:a16="http://schemas.microsoft.com/office/drawing/2014/main" id="{F9A69029-3B28-3934-8F9F-08D0A377CD7A}"/>
              </a:ext>
            </a:extLst>
          </p:cNvPr>
          <p:cNvSpPr txBox="1">
            <a:spLocks noGrp="1"/>
          </p:cNvSpPr>
          <p:nvPr>
            <p:ph type="title"/>
          </p:nvPr>
        </p:nvSpPr>
        <p:spPr>
          <a:xfrm>
            <a:off x="706825" y="548450"/>
            <a:ext cx="7730400" cy="56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t>QUERY THE HIGHEST PRICED PIZZA? </a:t>
            </a:r>
          </a:p>
        </p:txBody>
      </p:sp>
      <p:cxnSp>
        <p:nvCxnSpPr>
          <p:cNvPr id="1247" name="Google Shape;1247;p44">
            <a:hlinkClick r:id="" action="ppaction://hlinkshowjump?jump=nextslide"/>
            <a:extLst>
              <a:ext uri="{FF2B5EF4-FFF2-40B4-BE49-F238E27FC236}">
                <a16:creationId xmlns:a16="http://schemas.microsoft.com/office/drawing/2014/main" id="{966A458A-7E0A-0331-CFFC-BFE7BBE3786D}"/>
              </a:ext>
            </a:extLst>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248" name="Google Shape;1248;p44">
            <a:extLst>
              <a:ext uri="{FF2B5EF4-FFF2-40B4-BE49-F238E27FC236}">
                <a16:creationId xmlns:a16="http://schemas.microsoft.com/office/drawing/2014/main" id="{6424A33E-F015-A6A6-4EB5-C99E2735A3E3}"/>
              </a:ext>
            </a:extLst>
          </p:cNvPr>
          <p:cNvPicPr preferRelativeResize="0"/>
          <p:nvPr/>
        </p:nvPicPr>
        <p:blipFill>
          <a:blip r:embed="rId3">
            <a:alphaModFix/>
          </a:blip>
          <a:stretch>
            <a:fillRect/>
          </a:stretch>
        </p:blipFill>
        <p:spPr>
          <a:xfrm>
            <a:off x="-540475" y="1531467"/>
            <a:ext cx="1828800" cy="1798683"/>
          </a:xfrm>
          <a:prstGeom prst="rect">
            <a:avLst/>
          </a:prstGeom>
          <a:noFill/>
          <a:ln>
            <a:noFill/>
          </a:ln>
        </p:spPr>
      </p:pic>
      <p:sp>
        <p:nvSpPr>
          <p:cNvPr id="28" name="TextBox 27">
            <a:extLst>
              <a:ext uri="{FF2B5EF4-FFF2-40B4-BE49-F238E27FC236}">
                <a16:creationId xmlns:a16="http://schemas.microsoft.com/office/drawing/2014/main" id="{9747FB74-BB08-D5F2-2D44-5FF9EEE514E9}"/>
              </a:ext>
            </a:extLst>
          </p:cNvPr>
          <p:cNvSpPr txBox="1"/>
          <p:nvPr/>
        </p:nvSpPr>
        <p:spPr>
          <a:xfrm>
            <a:off x="927489" y="1223690"/>
            <a:ext cx="721672" cy="307777"/>
          </a:xfrm>
          <a:prstGeom prst="rect">
            <a:avLst/>
          </a:prstGeom>
          <a:noFill/>
        </p:spPr>
        <p:txBody>
          <a:bodyPr wrap="none" rtlCol="0">
            <a:spAutoFit/>
          </a:bodyPr>
          <a:lstStyle/>
          <a:p>
            <a:r>
              <a:rPr lang="en-US" b="1" dirty="0">
                <a:latin typeface="Roboto Mono" pitchFamily="49" charset="0"/>
                <a:ea typeface="Roboto Mono" pitchFamily="49" charset="0"/>
              </a:rPr>
              <a:t>Input</a:t>
            </a:r>
          </a:p>
        </p:txBody>
      </p:sp>
      <p:pic>
        <p:nvPicPr>
          <p:cNvPr id="2" name="Google Shape;1249;p44">
            <a:extLst>
              <a:ext uri="{FF2B5EF4-FFF2-40B4-BE49-F238E27FC236}">
                <a16:creationId xmlns:a16="http://schemas.microsoft.com/office/drawing/2014/main" id="{F5EC1010-7DA9-3713-4B12-874391E2F36F}"/>
              </a:ext>
            </a:extLst>
          </p:cNvPr>
          <p:cNvPicPr preferRelativeResize="0"/>
          <p:nvPr/>
        </p:nvPicPr>
        <p:blipFill rotWithShape="1">
          <a:blip r:embed="rId4">
            <a:alphaModFix/>
          </a:blip>
          <a:srcRect l="18058" t="4506" r="14935" b="13552"/>
          <a:stretch/>
        </p:blipFill>
        <p:spPr>
          <a:xfrm>
            <a:off x="7000463" y="3759770"/>
            <a:ext cx="2873524" cy="1988875"/>
          </a:xfrm>
          <a:prstGeom prst="rect">
            <a:avLst/>
          </a:prstGeom>
          <a:noFill/>
          <a:ln>
            <a:noFill/>
          </a:ln>
        </p:spPr>
      </p:pic>
      <p:pic>
        <p:nvPicPr>
          <p:cNvPr id="3" name="Picture 2">
            <a:extLst>
              <a:ext uri="{FF2B5EF4-FFF2-40B4-BE49-F238E27FC236}">
                <a16:creationId xmlns:a16="http://schemas.microsoft.com/office/drawing/2014/main" id="{A28CCF29-3750-59EF-EC64-7B6919B49333}"/>
              </a:ext>
            </a:extLst>
          </p:cNvPr>
          <p:cNvPicPr>
            <a:picLocks noChangeAspect="1"/>
          </p:cNvPicPr>
          <p:nvPr/>
        </p:nvPicPr>
        <p:blipFill>
          <a:blip r:embed="rId5"/>
          <a:stretch>
            <a:fillRect/>
          </a:stretch>
        </p:blipFill>
        <p:spPr>
          <a:xfrm>
            <a:off x="927489" y="1586354"/>
            <a:ext cx="7353300" cy="520700"/>
          </a:xfrm>
          <a:prstGeom prst="rect">
            <a:avLst/>
          </a:prstGeom>
        </p:spPr>
      </p:pic>
      <p:pic>
        <p:nvPicPr>
          <p:cNvPr id="4" name="Picture 3">
            <a:extLst>
              <a:ext uri="{FF2B5EF4-FFF2-40B4-BE49-F238E27FC236}">
                <a16:creationId xmlns:a16="http://schemas.microsoft.com/office/drawing/2014/main" id="{1FBFA119-A555-6B8C-5276-177CF133BA4E}"/>
              </a:ext>
            </a:extLst>
          </p:cNvPr>
          <p:cNvPicPr>
            <a:picLocks noChangeAspect="1"/>
          </p:cNvPicPr>
          <p:nvPr/>
        </p:nvPicPr>
        <p:blipFill>
          <a:blip r:embed="rId6"/>
          <a:stretch>
            <a:fillRect/>
          </a:stretch>
        </p:blipFill>
        <p:spPr>
          <a:xfrm>
            <a:off x="927489" y="2869364"/>
            <a:ext cx="2766827" cy="768563"/>
          </a:xfrm>
          <a:prstGeom prst="rect">
            <a:avLst/>
          </a:prstGeom>
        </p:spPr>
      </p:pic>
      <p:sp>
        <p:nvSpPr>
          <p:cNvPr id="5" name="TextBox 4">
            <a:extLst>
              <a:ext uri="{FF2B5EF4-FFF2-40B4-BE49-F238E27FC236}">
                <a16:creationId xmlns:a16="http://schemas.microsoft.com/office/drawing/2014/main" id="{1341648F-1347-6B2D-69C2-53BD222D28F3}"/>
              </a:ext>
            </a:extLst>
          </p:cNvPr>
          <p:cNvSpPr txBox="1"/>
          <p:nvPr/>
        </p:nvSpPr>
        <p:spPr>
          <a:xfrm>
            <a:off x="927489" y="2492492"/>
            <a:ext cx="829073" cy="307777"/>
          </a:xfrm>
          <a:prstGeom prst="rect">
            <a:avLst/>
          </a:prstGeom>
          <a:noFill/>
        </p:spPr>
        <p:txBody>
          <a:bodyPr wrap="none" rtlCol="0">
            <a:spAutoFit/>
          </a:bodyPr>
          <a:lstStyle/>
          <a:p>
            <a:r>
              <a:rPr lang="en-US" b="1" dirty="0">
                <a:latin typeface="Roboto Mono" pitchFamily="49" charset="0"/>
                <a:ea typeface="Roboto Mono" pitchFamily="49" charset="0"/>
              </a:rPr>
              <a:t>Output</a:t>
            </a:r>
          </a:p>
        </p:txBody>
      </p:sp>
    </p:spTree>
    <p:extLst>
      <p:ext uri="{BB962C8B-B14F-4D97-AF65-F5344CB8AC3E}">
        <p14:creationId xmlns:p14="http://schemas.microsoft.com/office/powerpoint/2010/main" val="4165084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33">
          <a:extLst>
            <a:ext uri="{FF2B5EF4-FFF2-40B4-BE49-F238E27FC236}">
              <a16:creationId xmlns:a16="http://schemas.microsoft.com/office/drawing/2014/main" id="{84168536-7ABC-BA92-BEB0-49FCB75A740E}"/>
            </a:ext>
          </a:extLst>
        </p:cNvPr>
        <p:cNvGrpSpPr/>
        <p:nvPr/>
      </p:nvGrpSpPr>
      <p:grpSpPr>
        <a:xfrm>
          <a:off x="0" y="0"/>
          <a:ext cx="0" cy="0"/>
          <a:chOff x="0" y="0"/>
          <a:chExt cx="0" cy="0"/>
        </a:xfrm>
      </p:grpSpPr>
      <p:sp>
        <p:nvSpPr>
          <p:cNvPr id="1234" name="Google Shape;1234;p44">
            <a:extLst>
              <a:ext uri="{FF2B5EF4-FFF2-40B4-BE49-F238E27FC236}">
                <a16:creationId xmlns:a16="http://schemas.microsoft.com/office/drawing/2014/main" id="{A87C3220-F5B8-BC79-1F81-0BB81560A785}"/>
              </a:ext>
            </a:extLst>
          </p:cNvPr>
          <p:cNvSpPr txBox="1">
            <a:spLocks noGrp="1"/>
          </p:cNvSpPr>
          <p:nvPr>
            <p:ph type="title"/>
          </p:nvPr>
        </p:nvSpPr>
        <p:spPr>
          <a:xfrm>
            <a:off x="706825" y="548450"/>
            <a:ext cx="7730400" cy="56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t>QUERY THE LOWEST PRICED PIZZA? </a:t>
            </a:r>
          </a:p>
        </p:txBody>
      </p:sp>
      <p:cxnSp>
        <p:nvCxnSpPr>
          <p:cNvPr id="1247" name="Google Shape;1247;p44">
            <a:hlinkClick r:id="" action="ppaction://hlinkshowjump?jump=nextslide"/>
            <a:extLst>
              <a:ext uri="{FF2B5EF4-FFF2-40B4-BE49-F238E27FC236}">
                <a16:creationId xmlns:a16="http://schemas.microsoft.com/office/drawing/2014/main" id="{D48833B3-0F42-CABD-2A60-7415E5BCF0F7}"/>
              </a:ext>
            </a:extLst>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248" name="Google Shape;1248;p44">
            <a:extLst>
              <a:ext uri="{FF2B5EF4-FFF2-40B4-BE49-F238E27FC236}">
                <a16:creationId xmlns:a16="http://schemas.microsoft.com/office/drawing/2014/main" id="{DE84AA6D-4079-887A-FFB2-80E4F5A608BF}"/>
              </a:ext>
            </a:extLst>
          </p:cNvPr>
          <p:cNvPicPr preferRelativeResize="0"/>
          <p:nvPr/>
        </p:nvPicPr>
        <p:blipFill>
          <a:blip r:embed="rId3">
            <a:alphaModFix/>
          </a:blip>
          <a:stretch>
            <a:fillRect/>
          </a:stretch>
        </p:blipFill>
        <p:spPr>
          <a:xfrm>
            <a:off x="-540475" y="1531467"/>
            <a:ext cx="1828800" cy="1798683"/>
          </a:xfrm>
          <a:prstGeom prst="rect">
            <a:avLst/>
          </a:prstGeom>
          <a:noFill/>
          <a:ln>
            <a:noFill/>
          </a:ln>
        </p:spPr>
      </p:pic>
      <p:sp>
        <p:nvSpPr>
          <p:cNvPr id="28" name="TextBox 27">
            <a:extLst>
              <a:ext uri="{FF2B5EF4-FFF2-40B4-BE49-F238E27FC236}">
                <a16:creationId xmlns:a16="http://schemas.microsoft.com/office/drawing/2014/main" id="{B6E01F83-EF5A-6AE4-4913-F784F482A1BD}"/>
              </a:ext>
            </a:extLst>
          </p:cNvPr>
          <p:cNvSpPr txBox="1"/>
          <p:nvPr/>
        </p:nvSpPr>
        <p:spPr>
          <a:xfrm>
            <a:off x="927489" y="1223690"/>
            <a:ext cx="721672" cy="307777"/>
          </a:xfrm>
          <a:prstGeom prst="rect">
            <a:avLst/>
          </a:prstGeom>
          <a:noFill/>
        </p:spPr>
        <p:txBody>
          <a:bodyPr wrap="none" rtlCol="0">
            <a:spAutoFit/>
          </a:bodyPr>
          <a:lstStyle/>
          <a:p>
            <a:r>
              <a:rPr lang="en-US" b="1" dirty="0">
                <a:latin typeface="Roboto Mono" pitchFamily="49" charset="0"/>
                <a:ea typeface="Roboto Mono" pitchFamily="49" charset="0"/>
              </a:rPr>
              <a:t>Input</a:t>
            </a:r>
          </a:p>
        </p:txBody>
      </p:sp>
      <p:pic>
        <p:nvPicPr>
          <p:cNvPr id="2" name="Google Shape;1249;p44">
            <a:extLst>
              <a:ext uri="{FF2B5EF4-FFF2-40B4-BE49-F238E27FC236}">
                <a16:creationId xmlns:a16="http://schemas.microsoft.com/office/drawing/2014/main" id="{9EF7E746-F975-5920-5E03-F279B956426D}"/>
              </a:ext>
            </a:extLst>
          </p:cNvPr>
          <p:cNvPicPr preferRelativeResize="0"/>
          <p:nvPr/>
        </p:nvPicPr>
        <p:blipFill rotWithShape="1">
          <a:blip r:embed="rId4">
            <a:alphaModFix/>
          </a:blip>
          <a:srcRect l="18058" t="4506" r="14935" b="13552"/>
          <a:stretch/>
        </p:blipFill>
        <p:spPr>
          <a:xfrm>
            <a:off x="7000463" y="3759770"/>
            <a:ext cx="2873524" cy="1988875"/>
          </a:xfrm>
          <a:prstGeom prst="rect">
            <a:avLst/>
          </a:prstGeom>
          <a:noFill/>
          <a:ln>
            <a:noFill/>
          </a:ln>
        </p:spPr>
      </p:pic>
      <p:pic>
        <p:nvPicPr>
          <p:cNvPr id="3" name="Picture 2">
            <a:extLst>
              <a:ext uri="{FF2B5EF4-FFF2-40B4-BE49-F238E27FC236}">
                <a16:creationId xmlns:a16="http://schemas.microsoft.com/office/drawing/2014/main" id="{B6D50420-6AFC-395F-BA86-9FFDBC570295}"/>
              </a:ext>
            </a:extLst>
          </p:cNvPr>
          <p:cNvPicPr>
            <a:picLocks noChangeAspect="1"/>
          </p:cNvPicPr>
          <p:nvPr/>
        </p:nvPicPr>
        <p:blipFill>
          <a:blip r:embed="rId5"/>
          <a:stretch>
            <a:fillRect/>
          </a:stretch>
        </p:blipFill>
        <p:spPr>
          <a:xfrm>
            <a:off x="917183" y="2870036"/>
            <a:ext cx="3071564" cy="767891"/>
          </a:xfrm>
          <a:prstGeom prst="rect">
            <a:avLst/>
          </a:prstGeom>
        </p:spPr>
      </p:pic>
      <p:pic>
        <p:nvPicPr>
          <p:cNvPr id="4" name="Picture 3">
            <a:extLst>
              <a:ext uri="{FF2B5EF4-FFF2-40B4-BE49-F238E27FC236}">
                <a16:creationId xmlns:a16="http://schemas.microsoft.com/office/drawing/2014/main" id="{4D0E3529-142D-FF59-A458-2DB0A63F4AB4}"/>
              </a:ext>
            </a:extLst>
          </p:cNvPr>
          <p:cNvPicPr>
            <a:picLocks noChangeAspect="1"/>
          </p:cNvPicPr>
          <p:nvPr/>
        </p:nvPicPr>
        <p:blipFill>
          <a:blip r:embed="rId6"/>
          <a:stretch>
            <a:fillRect/>
          </a:stretch>
        </p:blipFill>
        <p:spPr>
          <a:xfrm>
            <a:off x="927489" y="1638564"/>
            <a:ext cx="7327900" cy="558800"/>
          </a:xfrm>
          <a:prstGeom prst="rect">
            <a:avLst/>
          </a:prstGeom>
        </p:spPr>
      </p:pic>
      <p:sp>
        <p:nvSpPr>
          <p:cNvPr id="5" name="TextBox 4">
            <a:extLst>
              <a:ext uri="{FF2B5EF4-FFF2-40B4-BE49-F238E27FC236}">
                <a16:creationId xmlns:a16="http://schemas.microsoft.com/office/drawing/2014/main" id="{4127AEB6-34E5-6C38-D847-835AA9F47800}"/>
              </a:ext>
            </a:extLst>
          </p:cNvPr>
          <p:cNvSpPr txBox="1"/>
          <p:nvPr/>
        </p:nvSpPr>
        <p:spPr>
          <a:xfrm>
            <a:off x="927489" y="2492492"/>
            <a:ext cx="829073" cy="307777"/>
          </a:xfrm>
          <a:prstGeom prst="rect">
            <a:avLst/>
          </a:prstGeom>
          <a:noFill/>
        </p:spPr>
        <p:txBody>
          <a:bodyPr wrap="none" rtlCol="0">
            <a:spAutoFit/>
          </a:bodyPr>
          <a:lstStyle/>
          <a:p>
            <a:r>
              <a:rPr lang="en-US" b="1" dirty="0">
                <a:latin typeface="Roboto Mono" pitchFamily="49" charset="0"/>
                <a:ea typeface="Roboto Mono" pitchFamily="49" charset="0"/>
              </a:rPr>
              <a:t>Output</a:t>
            </a:r>
          </a:p>
        </p:txBody>
      </p:sp>
    </p:spTree>
    <p:extLst>
      <p:ext uri="{BB962C8B-B14F-4D97-AF65-F5344CB8AC3E}">
        <p14:creationId xmlns:p14="http://schemas.microsoft.com/office/powerpoint/2010/main" val="3060388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33">
          <a:extLst>
            <a:ext uri="{FF2B5EF4-FFF2-40B4-BE49-F238E27FC236}">
              <a16:creationId xmlns:a16="http://schemas.microsoft.com/office/drawing/2014/main" id="{462D5D9F-03AB-98E5-926C-432EA8CCC6DF}"/>
            </a:ext>
          </a:extLst>
        </p:cNvPr>
        <p:cNvGrpSpPr/>
        <p:nvPr/>
      </p:nvGrpSpPr>
      <p:grpSpPr>
        <a:xfrm>
          <a:off x="0" y="0"/>
          <a:ext cx="0" cy="0"/>
          <a:chOff x="0" y="0"/>
          <a:chExt cx="0" cy="0"/>
        </a:xfrm>
      </p:grpSpPr>
      <p:sp>
        <p:nvSpPr>
          <p:cNvPr id="1234" name="Google Shape;1234;p44">
            <a:extLst>
              <a:ext uri="{FF2B5EF4-FFF2-40B4-BE49-F238E27FC236}">
                <a16:creationId xmlns:a16="http://schemas.microsoft.com/office/drawing/2014/main" id="{0A2BBB72-597F-58B0-21C2-9FBBE030A4D6}"/>
              </a:ext>
            </a:extLst>
          </p:cNvPr>
          <p:cNvSpPr txBox="1">
            <a:spLocks noGrp="1"/>
          </p:cNvSpPr>
          <p:nvPr>
            <p:ph type="title"/>
          </p:nvPr>
        </p:nvSpPr>
        <p:spPr>
          <a:xfrm>
            <a:off x="706825" y="548450"/>
            <a:ext cx="7730400" cy="56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t>QUERY THE PIZZA ORDERED QTY BY SIZE?</a:t>
            </a:r>
          </a:p>
        </p:txBody>
      </p:sp>
      <p:cxnSp>
        <p:nvCxnSpPr>
          <p:cNvPr id="1247" name="Google Shape;1247;p44">
            <a:hlinkClick r:id="" action="ppaction://hlinkshowjump?jump=nextslide"/>
            <a:extLst>
              <a:ext uri="{FF2B5EF4-FFF2-40B4-BE49-F238E27FC236}">
                <a16:creationId xmlns:a16="http://schemas.microsoft.com/office/drawing/2014/main" id="{B7DE3053-9E70-1841-3CAE-87F33319829D}"/>
              </a:ext>
            </a:extLst>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248" name="Google Shape;1248;p44">
            <a:extLst>
              <a:ext uri="{FF2B5EF4-FFF2-40B4-BE49-F238E27FC236}">
                <a16:creationId xmlns:a16="http://schemas.microsoft.com/office/drawing/2014/main" id="{B0B95570-654B-5058-55A5-B69B0C05E8D1}"/>
              </a:ext>
            </a:extLst>
          </p:cNvPr>
          <p:cNvPicPr preferRelativeResize="0"/>
          <p:nvPr/>
        </p:nvPicPr>
        <p:blipFill>
          <a:blip r:embed="rId3">
            <a:alphaModFix/>
          </a:blip>
          <a:stretch>
            <a:fillRect/>
          </a:stretch>
        </p:blipFill>
        <p:spPr>
          <a:xfrm>
            <a:off x="-540475" y="1531467"/>
            <a:ext cx="1828800" cy="1798683"/>
          </a:xfrm>
          <a:prstGeom prst="rect">
            <a:avLst/>
          </a:prstGeom>
          <a:noFill/>
          <a:ln>
            <a:noFill/>
          </a:ln>
        </p:spPr>
      </p:pic>
      <p:sp>
        <p:nvSpPr>
          <p:cNvPr id="28" name="TextBox 27">
            <a:extLst>
              <a:ext uri="{FF2B5EF4-FFF2-40B4-BE49-F238E27FC236}">
                <a16:creationId xmlns:a16="http://schemas.microsoft.com/office/drawing/2014/main" id="{B966702B-46C8-CC37-9173-48B323717312}"/>
              </a:ext>
            </a:extLst>
          </p:cNvPr>
          <p:cNvSpPr txBox="1"/>
          <p:nvPr/>
        </p:nvSpPr>
        <p:spPr>
          <a:xfrm>
            <a:off x="927489" y="1223690"/>
            <a:ext cx="721672" cy="307777"/>
          </a:xfrm>
          <a:prstGeom prst="rect">
            <a:avLst/>
          </a:prstGeom>
          <a:noFill/>
        </p:spPr>
        <p:txBody>
          <a:bodyPr wrap="none" rtlCol="0">
            <a:spAutoFit/>
          </a:bodyPr>
          <a:lstStyle/>
          <a:p>
            <a:r>
              <a:rPr lang="en-US" b="1" dirty="0">
                <a:latin typeface="Roboto Mono" pitchFamily="49" charset="0"/>
                <a:ea typeface="Roboto Mono" pitchFamily="49" charset="0"/>
              </a:rPr>
              <a:t>Input</a:t>
            </a:r>
          </a:p>
        </p:txBody>
      </p:sp>
      <p:pic>
        <p:nvPicPr>
          <p:cNvPr id="2" name="Google Shape;1249;p44">
            <a:extLst>
              <a:ext uri="{FF2B5EF4-FFF2-40B4-BE49-F238E27FC236}">
                <a16:creationId xmlns:a16="http://schemas.microsoft.com/office/drawing/2014/main" id="{2202D8B5-CDD6-3773-186F-5B44D9BA3267}"/>
              </a:ext>
            </a:extLst>
          </p:cNvPr>
          <p:cNvPicPr preferRelativeResize="0"/>
          <p:nvPr/>
        </p:nvPicPr>
        <p:blipFill rotWithShape="1">
          <a:blip r:embed="rId4">
            <a:alphaModFix/>
          </a:blip>
          <a:srcRect l="18058" t="4506" r="14935" b="13552"/>
          <a:stretch/>
        </p:blipFill>
        <p:spPr>
          <a:xfrm>
            <a:off x="7000463" y="3759770"/>
            <a:ext cx="2873524" cy="1988875"/>
          </a:xfrm>
          <a:prstGeom prst="rect">
            <a:avLst/>
          </a:prstGeom>
          <a:noFill/>
          <a:ln>
            <a:noFill/>
          </a:ln>
        </p:spPr>
      </p:pic>
      <p:pic>
        <p:nvPicPr>
          <p:cNvPr id="3" name="Picture 2">
            <a:extLst>
              <a:ext uri="{FF2B5EF4-FFF2-40B4-BE49-F238E27FC236}">
                <a16:creationId xmlns:a16="http://schemas.microsoft.com/office/drawing/2014/main" id="{01571A74-4378-5590-4A51-A6D470C36B55}"/>
              </a:ext>
            </a:extLst>
          </p:cNvPr>
          <p:cNvPicPr>
            <a:picLocks noChangeAspect="1"/>
          </p:cNvPicPr>
          <p:nvPr/>
        </p:nvPicPr>
        <p:blipFill>
          <a:blip r:embed="rId5"/>
          <a:stretch>
            <a:fillRect/>
          </a:stretch>
        </p:blipFill>
        <p:spPr>
          <a:xfrm>
            <a:off x="927489" y="1642976"/>
            <a:ext cx="7213600" cy="558800"/>
          </a:xfrm>
          <a:prstGeom prst="rect">
            <a:avLst/>
          </a:prstGeom>
        </p:spPr>
      </p:pic>
      <p:pic>
        <p:nvPicPr>
          <p:cNvPr id="4" name="Picture 3">
            <a:extLst>
              <a:ext uri="{FF2B5EF4-FFF2-40B4-BE49-F238E27FC236}">
                <a16:creationId xmlns:a16="http://schemas.microsoft.com/office/drawing/2014/main" id="{80A30F44-02B9-63B4-0AC9-0F08C80060D9}"/>
              </a:ext>
            </a:extLst>
          </p:cNvPr>
          <p:cNvPicPr>
            <a:picLocks noChangeAspect="1"/>
          </p:cNvPicPr>
          <p:nvPr/>
        </p:nvPicPr>
        <p:blipFill>
          <a:blip r:embed="rId6"/>
          <a:stretch>
            <a:fillRect/>
          </a:stretch>
        </p:blipFill>
        <p:spPr>
          <a:xfrm>
            <a:off x="922984" y="2891580"/>
            <a:ext cx="1943100" cy="1384300"/>
          </a:xfrm>
          <a:prstGeom prst="rect">
            <a:avLst/>
          </a:prstGeom>
        </p:spPr>
      </p:pic>
      <p:sp>
        <p:nvSpPr>
          <p:cNvPr id="5" name="TextBox 4">
            <a:extLst>
              <a:ext uri="{FF2B5EF4-FFF2-40B4-BE49-F238E27FC236}">
                <a16:creationId xmlns:a16="http://schemas.microsoft.com/office/drawing/2014/main" id="{99657371-BCF7-F62E-62E0-DE7D0F5ECAC0}"/>
              </a:ext>
            </a:extLst>
          </p:cNvPr>
          <p:cNvSpPr txBox="1"/>
          <p:nvPr/>
        </p:nvSpPr>
        <p:spPr>
          <a:xfrm>
            <a:off x="927489" y="2492492"/>
            <a:ext cx="829073" cy="307777"/>
          </a:xfrm>
          <a:prstGeom prst="rect">
            <a:avLst/>
          </a:prstGeom>
          <a:noFill/>
        </p:spPr>
        <p:txBody>
          <a:bodyPr wrap="none" rtlCol="0">
            <a:spAutoFit/>
          </a:bodyPr>
          <a:lstStyle/>
          <a:p>
            <a:r>
              <a:rPr lang="en-US" b="1" dirty="0">
                <a:latin typeface="Roboto Mono" pitchFamily="49" charset="0"/>
                <a:ea typeface="Roboto Mono" pitchFamily="49" charset="0"/>
              </a:rPr>
              <a:t>Output</a:t>
            </a:r>
          </a:p>
        </p:txBody>
      </p:sp>
    </p:spTree>
    <p:extLst>
      <p:ext uri="{BB962C8B-B14F-4D97-AF65-F5344CB8AC3E}">
        <p14:creationId xmlns:p14="http://schemas.microsoft.com/office/powerpoint/2010/main" val="1326549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33">
          <a:extLst>
            <a:ext uri="{FF2B5EF4-FFF2-40B4-BE49-F238E27FC236}">
              <a16:creationId xmlns:a16="http://schemas.microsoft.com/office/drawing/2014/main" id="{FBEDE350-61BE-D81B-8D7F-720211EDD83C}"/>
            </a:ext>
          </a:extLst>
        </p:cNvPr>
        <p:cNvGrpSpPr/>
        <p:nvPr/>
      </p:nvGrpSpPr>
      <p:grpSpPr>
        <a:xfrm>
          <a:off x="0" y="0"/>
          <a:ext cx="0" cy="0"/>
          <a:chOff x="0" y="0"/>
          <a:chExt cx="0" cy="0"/>
        </a:xfrm>
      </p:grpSpPr>
      <p:sp>
        <p:nvSpPr>
          <p:cNvPr id="1234" name="Google Shape;1234;p44">
            <a:extLst>
              <a:ext uri="{FF2B5EF4-FFF2-40B4-BE49-F238E27FC236}">
                <a16:creationId xmlns:a16="http://schemas.microsoft.com/office/drawing/2014/main" id="{E9988ACA-41F6-8C71-7272-1056DF5506DC}"/>
              </a:ext>
            </a:extLst>
          </p:cNvPr>
          <p:cNvSpPr txBox="1">
            <a:spLocks noGrp="1"/>
          </p:cNvSpPr>
          <p:nvPr>
            <p:ph type="title"/>
          </p:nvPr>
        </p:nvSpPr>
        <p:spPr>
          <a:xfrm>
            <a:off x="706825" y="548450"/>
            <a:ext cx="7730400" cy="56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t>QUERY THE PIZZA ORDERED QTY BY CATEGORY?</a:t>
            </a:r>
          </a:p>
        </p:txBody>
      </p:sp>
      <p:cxnSp>
        <p:nvCxnSpPr>
          <p:cNvPr id="1247" name="Google Shape;1247;p44">
            <a:hlinkClick r:id="" action="ppaction://hlinkshowjump?jump=nextslide"/>
            <a:extLst>
              <a:ext uri="{FF2B5EF4-FFF2-40B4-BE49-F238E27FC236}">
                <a16:creationId xmlns:a16="http://schemas.microsoft.com/office/drawing/2014/main" id="{2BBB159D-3FCA-DB65-DECD-7A1203D63BAD}"/>
              </a:ext>
            </a:extLst>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248" name="Google Shape;1248;p44">
            <a:extLst>
              <a:ext uri="{FF2B5EF4-FFF2-40B4-BE49-F238E27FC236}">
                <a16:creationId xmlns:a16="http://schemas.microsoft.com/office/drawing/2014/main" id="{1FF87DA8-EBB7-9F2C-5A3C-0F4ED716F0B5}"/>
              </a:ext>
            </a:extLst>
          </p:cNvPr>
          <p:cNvPicPr preferRelativeResize="0"/>
          <p:nvPr/>
        </p:nvPicPr>
        <p:blipFill>
          <a:blip r:embed="rId3">
            <a:alphaModFix/>
          </a:blip>
          <a:stretch>
            <a:fillRect/>
          </a:stretch>
        </p:blipFill>
        <p:spPr>
          <a:xfrm>
            <a:off x="-540475" y="1531467"/>
            <a:ext cx="1828800" cy="1798683"/>
          </a:xfrm>
          <a:prstGeom prst="rect">
            <a:avLst/>
          </a:prstGeom>
          <a:noFill/>
          <a:ln>
            <a:noFill/>
          </a:ln>
        </p:spPr>
      </p:pic>
      <p:sp>
        <p:nvSpPr>
          <p:cNvPr id="28" name="TextBox 27">
            <a:extLst>
              <a:ext uri="{FF2B5EF4-FFF2-40B4-BE49-F238E27FC236}">
                <a16:creationId xmlns:a16="http://schemas.microsoft.com/office/drawing/2014/main" id="{304ECBCA-8739-A63F-FA6D-261631AE8770}"/>
              </a:ext>
            </a:extLst>
          </p:cNvPr>
          <p:cNvSpPr txBox="1"/>
          <p:nvPr/>
        </p:nvSpPr>
        <p:spPr>
          <a:xfrm>
            <a:off x="927489" y="1223690"/>
            <a:ext cx="721672" cy="307777"/>
          </a:xfrm>
          <a:prstGeom prst="rect">
            <a:avLst/>
          </a:prstGeom>
          <a:noFill/>
        </p:spPr>
        <p:txBody>
          <a:bodyPr wrap="none" rtlCol="0">
            <a:spAutoFit/>
          </a:bodyPr>
          <a:lstStyle/>
          <a:p>
            <a:r>
              <a:rPr lang="en-US" b="1" dirty="0">
                <a:latin typeface="Roboto Mono" pitchFamily="49" charset="0"/>
                <a:ea typeface="Roboto Mono" pitchFamily="49" charset="0"/>
              </a:rPr>
              <a:t>Input</a:t>
            </a:r>
          </a:p>
        </p:txBody>
      </p:sp>
      <p:pic>
        <p:nvPicPr>
          <p:cNvPr id="2" name="Google Shape;1249;p44">
            <a:extLst>
              <a:ext uri="{FF2B5EF4-FFF2-40B4-BE49-F238E27FC236}">
                <a16:creationId xmlns:a16="http://schemas.microsoft.com/office/drawing/2014/main" id="{47149CF8-4454-6EC4-9388-D068EEC2A75F}"/>
              </a:ext>
            </a:extLst>
          </p:cNvPr>
          <p:cNvPicPr preferRelativeResize="0"/>
          <p:nvPr/>
        </p:nvPicPr>
        <p:blipFill rotWithShape="1">
          <a:blip r:embed="rId4">
            <a:alphaModFix/>
          </a:blip>
          <a:srcRect l="18058" t="4506" r="14935" b="13552"/>
          <a:stretch/>
        </p:blipFill>
        <p:spPr>
          <a:xfrm>
            <a:off x="7000463" y="3759770"/>
            <a:ext cx="2873524" cy="1988875"/>
          </a:xfrm>
          <a:prstGeom prst="rect">
            <a:avLst/>
          </a:prstGeom>
          <a:noFill/>
          <a:ln>
            <a:noFill/>
          </a:ln>
        </p:spPr>
      </p:pic>
      <p:sp>
        <p:nvSpPr>
          <p:cNvPr id="3" name="TextBox 2">
            <a:extLst>
              <a:ext uri="{FF2B5EF4-FFF2-40B4-BE49-F238E27FC236}">
                <a16:creationId xmlns:a16="http://schemas.microsoft.com/office/drawing/2014/main" id="{7BC7D43C-F041-B514-695D-93CF6344C80E}"/>
              </a:ext>
            </a:extLst>
          </p:cNvPr>
          <p:cNvSpPr txBox="1"/>
          <p:nvPr/>
        </p:nvSpPr>
        <p:spPr>
          <a:xfrm>
            <a:off x="927489" y="2492492"/>
            <a:ext cx="829073" cy="307777"/>
          </a:xfrm>
          <a:prstGeom prst="rect">
            <a:avLst/>
          </a:prstGeom>
          <a:noFill/>
        </p:spPr>
        <p:txBody>
          <a:bodyPr wrap="none" rtlCol="0">
            <a:spAutoFit/>
          </a:bodyPr>
          <a:lstStyle/>
          <a:p>
            <a:r>
              <a:rPr lang="en-US" b="1" dirty="0">
                <a:latin typeface="Roboto Mono" pitchFamily="49" charset="0"/>
                <a:ea typeface="Roboto Mono" pitchFamily="49" charset="0"/>
              </a:rPr>
              <a:t>Output</a:t>
            </a:r>
          </a:p>
        </p:txBody>
      </p:sp>
      <p:pic>
        <p:nvPicPr>
          <p:cNvPr id="4" name="Picture 3">
            <a:extLst>
              <a:ext uri="{FF2B5EF4-FFF2-40B4-BE49-F238E27FC236}">
                <a16:creationId xmlns:a16="http://schemas.microsoft.com/office/drawing/2014/main" id="{2044A4BF-7F09-1433-9012-FB23085EE8C1}"/>
              </a:ext>
            </a:extLst>
          </p:cNvPr>
          <p:cNvPicPr>
            <a:picLocks noChangeAspect="1"/>
          </p:cNvPicPr>
          <p:nvPr/>
        </p:nvPicPr>
        <p:blipFill>
          <a:blip r:embed="rId5"/>
          <a:stretch>
            <a:fillRect/>
          </a:stretch>
        </p:blipFill>
        <p:spPr>
          <a:xfrm>
            <a:off x="927489" y="2909457"/>
            <a:ext cx="2489200" cy="1181100"/>
          </a:xfrm>
          <a:prstGeom prst="rect">
            <a:avLst/>
          </a:prstGeom>
        </p:spPr>
      </p:pic>
      <p:pic>
        <p:nvPicPr>
          <p:cNvPr id="7" name="Picture 6">
            <a:extLst>
              <a:ext uri="{FF2B5EF4-FFF2-40B4-BE49-F238E27FC236}">
                <a16:creationId xmlns:a16="http://schemas.microsoft.com/office/drawing/2014/main" id="{470C3960-3F1C-678D-6201-AFA1209348FB}"/>
              </a:ext>
            </a:extLst>
          </p:cNvPr>
          <p:cNvPicPr>
            <a:picLocks noChangeAspect="1"/>
          </p:cNvPicPr>
          <p:nvPr/>
        </p:nvPicPr>
        <p:blipFill>
          <a:blip r:embed="rId6"/>
          <a:stretch>
            <a:fillRect/>
          </a:stretch>
        </p:blipFill>
        <p:spPr>
          <a:xfrm>
            <a:off x="927489" y="1546921"/>
            <a:ext cx="7279533" cy="757767"/>
          </a:xfrm>
          <a:prstGeom prst="rect">
            <a:avLst/>
          </a:prstGeom>
        </p:spPr>
      </p:pic>
    </p:spTree>
    <p:extLst>
      <p:ext uri="{BB962C8B-B14F-4D97-AF65-F5344CB8AC3E}">
        <p14:creationId xmlns:p14="http://schemas.microsoft.com/office/powerpoint/2010/main" val="3926806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33">
          <a:extLst>
            <a:ext uri="{FF2B5EF4-FFF2-40B4-BE49-F238E27FC236}">
              <a16:creationId xmlns:a16="http://schemas.microsoft.com/office/drawing/2014/main" id="{B98E4B20-311F-572E-0A16-B87D9CFA7930}"/>
            </a:ext>
          </a:extLst>
        </p:cNvPr>
        <p:cNvGrpSpPr/>
        <p:nvPr/>
      </p:nvGrpSpPr>
      <p:grpSpPr>
        <a:xfrm>
          <a:off x="0" y="0"/>
          <a:ext cx="0" cy="0"/>
          <a:chOff x="0" y="0"/>
          <a:chExt cx="0" cy="0"/>
        </a:xfrm>
      </p:grpSpPr>
      <p:sp>
        <p:nvSpPr>
          <p:cNvPr id="1234" name="Google Shape;1234;p44">
            <a:extLst>
              <a:ext uri="{FF2B5EF4-FFF2-40B4-BE49-F238E27FC236}">
                <a16:creationId xmlns:a16="http://schemas.microsoft.com/office/drawing/2014/main" id="{3811ACF9-8868-7C78-C7E4-8ABB7F09A2FD}"/>
              </a:ext>
            </a:extLst>
          </p:cNvPr>
          <p:cNvSpPr txBox="1">
            <a:spLocks noGrp="1"/>
          </p:cNvSpPr>
          <p:nvPr>
            <p:ph type="title"/>
          </p:nvPr>
        </p:nvSpPr>
        <p:spPr>
          <a:xfrm>
            <a:off x="706825" y="548450"/>
            <a:ext cx="7730400" cy="56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t>QUERY THE PIZZA ORDERED QTY BY PIZZA NAME?</a:t>
            </a:r>
          </a:p>
        </p:txBody>
      </p:sp>
      <p:cxnSp>
        <p:nvCxnSpPr>
          <p:cNvPr id="1247" name="Google Shape;1247;p44">
            <a:hlinkClick r:id="" action="ppaction://hlinkshowjump?jump=nextslide"/>
            <a:extLst>
              <a:ext uri="{FF2B5EF4-FFF2-40B4-BE49-F238E27FC236}">
                <a16:creationId xmlns:a16="http://schemas.microsoft.com/office/drawing/2014/main" id="{EBECC4E1-18C8-836A-3C99-AEE3D5AD9FAC}"/>
              </a:ext>
            </a:extLst>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248" name="Google Shape;1248;p44">
            <a:extLst>
              <a:ext uri="{FF2B5EF4-FFF2-40B4-BE49-F238E27FC236}">
                <a16:creationId xmlns:a16="http://schemas.microsoft.com/office/drawing/2014/main" id="{3EE2EF67-589E-C084-9AEF-ADF220F1B083}"/>
              </a:ext>
            </a:extLst>
          </p:cNvPr>
          <p:cNvPicPr preferRelativeResize="0"/>
          <p:nvPr/>
        </p:nvPicPr>
        <p:blipFill>
          <a:blip r:embed="rId3">
            <a:alphaModFix/>
          </a:blip>
          <a:stretch>
            <a:fillRect/>
          </a:stretch>
        </p:blipFill>
        <p:spPr>
          <a:xfrm>
            <a:off x="-540475" y="1531467"/>
            <a:ext cx="1828800" cy="1798683"/>
          </a:xfrm>
          <a:prstGeom prst="rect">
            <a:avLst/>
          </a:prstGeom>
          <a:noFill/>
          <a:ln>
            <a:noFill/>
          </a:ln>
        </p:spPr>
      </p:pic>
      <p:sp>
        <p:nvSpPr>
          <p:cNvPr id="28" name="TextBox 27">
            <a:extLst>
              <a:ext uri="{FF2B5EF4-FFF2-40B4-BE49-F238E27FC236}">
                <a16:creationId xmlns:a16="http://schemas.microsoft.com/office/drawing/2014/main" id="{6E6A80C3-C03A-ADD4-1A16-43DDEC4424B1}"/>
              </a:ext>
            </a:extLst>
          </p:cNvPr>
          <p:cNvSpPr txBox="1"/>
          <p:nvPr/>
        </p:nvSpPr>
        <p:spPr>
          <a:xfrm>
            <a:off x="927489" y="1223690"/>
            <a:ext cx="721672" cy="307777"/>
          </a:xfrm>
          <a:prstGeom prst="rect">
            <a:avLst/>
          </a:prstGeom>
          <a:noFill/>
        </p:spPr>
        <p:txBody>
          <a:bodyPr wrap="none" rtlCol="0">
            <a:spAutoFit/>
          </a:bodyPr>
          <a:lstStyle/>
          <a:p>
            <a:r>
              <a:rPr lang="en-US" b="1" dirty="0">
                <a:latin typeface="Roboto Mono" pitchFamily="49" charset="0"/>
                <a:ea typeface="Roboto Mono" pitchFamily="49" charset="0"/>
              </a:rPr>
              <a:t>Input</a:t>
            </a:r>
          </a:p>
        </p:txBody>
      </p:sp>
      <p:pic>
        <p:nvPicPr>
          <p:cNvPr id="2" name="Google Shape;1249;p44">
            <a:extLst>
              <a:ext uri="{FF2B5EF4-FFF2-40B4-BE49-F238E27FC236}">
                <a16:creationId xmlns:a16="http://schemas.microsoft.com/office/drawing/2014/main" id="{BC0AC06E-CC83-F2D1-CACD-C8B248617196}"/>
              </a:ext>
            </a:extLst>
          </p:cNvPr>
          <p:cNvPicPr preferRelativeResize="0"/>
          <p:nvPr/>
        </p:nvPicPr>
        <p:blipFill rotWithShape="1">
          <a:blip r:embed="rId4">
            <a:alphaModFix/>
          </a:blip>
          <a:srcRect l="18058" t="4506" r="14935" b="13552"/>
          <a:stretch/>
        </p:blipFill>
        <p:spPr>
          <a:xfrm>
            <a:off x="7000463" y="3759770"/>
            <a:ext cx="2873524" cy="1988875"/>
          </a:xfrm>
          <a:prstGeom prst="rect">
            <a:avLst/>
          </a:prstGeom>
          <a:noFill/>
          <a:ln>
            <a:noFill/>
          </a:ln>
        </p:spPr>
      </p:pic>
      <p:sp>
        <p:nvSpPr>
          <p:cNvPr id="3" name="TextBox 2">
            <a:extLst>
              <a:ext uri="{FF2B5EF4-FFF2-40B4-BE49-F238E27FC236}">
                <a16:creationId xmlns:a16="http://schemas.microsoft.com/office/drawing/2014/main" id="{944C12C0-FDC2-0B65-739F-65029294D1C8}"/>
              </a:ext>
            </a:extLst>
          </p:cNvPr>
          <p:cNvSpPr txBox="1"/>
          <p:nvPr/>
        </p:nvSpPr>
        <p:spPr>
          <a:xfrm>
            <a:off x="927489" y="2492492"/>
            <a:ext cx="829073" cy="307777"/>
          </a:xfrm>
          <a:prstGeom prst="rect">
            <a:avLst/>
          </a:prstGeom>
          <a:noFill/>
        </p:spPr>
        <p:txBody>
          <a:bodyPr wrap="none" rtlCol="0">
            <a:spAutoFit/>
          </a:bodyPr>
          <a:lstStyle/>
          <a:p>
            <a:r>
              <a:rPr lang="en-US" b="1" dirty="0">
                <a:latin typeface="Roboto Mono" pitchFamily="49" charset="0"/>
                <a:ea typeface="Roboto Mono" pitchFamily="49" charset="0"/>
              </a:rPr>
              <a:t>Output</a:t>
            </a:r>
          </a:p>
        </p:txBody>
      </p:sp>
      <p:pic>
        <p:nvPicPr>
          <p:cNvPr id="4" name="Picture 3">
            <a:extLst>
              <a:ext uri="{FF2B5EF4-FFF2-40B4-BE49-F238E27FC236}">
                <a16:creationId xmlns:a16="http://schemas.microsoft.com/office/drawing/2014/main" id="{67D0BAD3-4394-08A6-DD80-B1E091EBF0AE}"/>
              </a:ext>
            </a:extLst>
          </p:cNvPr>
          <p:cNvPicPr>
            <a:picLocks noChangeAspect="1"/>
          </p:cNvPicPr>
          <p:nvPr/>
        </p:nvPicPr>
        <p:blipFill>
          <a:blip r:embed="rId5"/>
          <a:stretch>
            <a:fillRect/>
          </a:stretch>
        </p:blipFill>
        <p:spPr>
          <a:xfrm>
            <a:off x="927489" y="1550562"/>
            <a:ext cx="5639440" cy="851790"/>
          </a:xfrm>
          <a:prstGeom prst="rect">
            <a:avLst/>
          </a:prstGeom>
        </p:spPr>
      </p:pic>
      <p:pic>
        <p:nvPicPr>
          <p:cNvPr id="5" name="Picture 4">
            <a:extLst>
              <a:ext uri="{FF2B5EF4-FFF2-40B4-BE49-F238E27FC236}">
                <a16:creationId xmlns:a16="http://schemas.microsoft.com/office/drawing/2014/main" id="{FB6D27AF-A5A1-6914-95BB-37DB6D5ACD71}"/>
              </a:ext>
            </a:extLst>
          </p:cNvPr>
          <p:cNvPicPr>
            <a:picLocks noChangeAspect="1"/>
          </p:cNvPicPr>
          <p:nvPr/>
        </p:nvPicPr>
        <p:blipFill>
          <a:blip r:embed="rId6"/>
          <a:stretch>
            <a:fillRect/>
          </a:stretch>
        </p:blipFill>
        <p:spPr>
          <a:xfrm>
            <a:off x="927489" y="2787053"/>
            <a:ext cx="1828801" cy="1419467"/>
          </a:xfrm>
          <a:prstGeom prst="rect">
            <a:avLst/>
          </a:prstGeom>
        </p:spPr>
      </p:pic>
    </p:spTree>
    <p:extLst>
      <p:ext uri="{BB962C8B-B14F-4D97-AF65-F5344CB8AC3E}">
        <p14:creationId xmlns:p14="http://schemas.microsoft.com/office/powerpoint/2010/main" val="3060784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33">
          <a:extLst>
            <a:ext uri="{FF2B5EF4-FFF2-40B4-BE49-F238E27FC236}">
              <a16:creationId xmlns:a16="http://schemas.microsoft.com/office/drawing/2014/main" id="{9D324B5B-2EE5-2FF4-D6B5-4EB436172BBB}"/>
            </a:ext>
          </a:extLst>
        </p:cNvPr>
        <p:cNvGrpSpPr/>
        <p:nvPr/>
      </p:nvGrpSpPr>
      <p:grpSpPr>
        <a:xfrm>
          <a:off x="0" y="0"/>
          <a:ext cx="0" cy="0"/>
          <a:chOff x="0" y="0"/>
          <a:chExt cx="0" cy="0"/>
        </a:xfrm>
      </p:grpSpPr>
      <p:sp>
        <p:nvSpPr>
          <p:cNvPr id="1234" name="Google Shape;1234;p44">
            <a:extLst>
              <a:ext uri="{FF2B5EF4-FFF2-40B4-BE49-F238E27FC236}">
                <a16:creationId xmlns:a16="http://schemas.microsoft.com/office/drawing/2014/main" id="{AD44B274-6EFF-524E-109B-2FC33C4FE98D}"/>
              </a:ext>
            </a:extLst>
          </p:cNvPr>
          <p:cNvSpPr txBox="1">
            <a:spLocks noGrp="1"/>
          </p:cNvSpPr>
          <p:nvPr>
            <p:ph type="title"/>
          </p:nvPr>
        </p:nvSpPr>
        <p:spPr>
          <a:xfrm>
            <a:off x="706825" y="548450"/>
            <a:ext cx="7730400" cy="56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t>QUERY THE TOP 7 PIZZAS BASED ON THE ORDERS QTY?</a:t>
            </a:r>
          </a:p>
        </p:txBody>
      </p:sp>
      <p:cxnSp>
        <p:nvCxnSpPr>
          <p:cNvPr id="1247" name="Google Shape;1247;p44">
            <a:hlinkClick r:id="" action="ppaction://hlinkshowjump?jump=nextslide"/>
            <a:extLst>
              <a:ext uri="{FF2B5EF4-FFF2-40B4-BE49-F238E27FC236}">
                <a16:creationId xmlns:a16="http://schemas.microsoft.com/office/drawing/2014/main" id="{7F8CEACA-5FEE-7EBC-C956-714293B06B77}"/>
              </a:ext>
            </a:extLst>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248" name="Google Shape;1248;p44">
            <a:extLst>
              <a:ext uri="{FF2B5EF4-FFF2-40B4-BE49-F238E27FC236}">
                <a16:creationId xmlns:a16="http://schemas.microsoft.com/office/drawing/2014/main" id="{8FF02334-F23E-842D-0558-7DFCA4BDE210}"/>
              </a:ext>
            </a:extLst>
          </p:cNvPr>
          <p:cNvPicPr preferRelativeResize="0"/>
          <p:nvPr/>
        </p:nvPicPr>
        <p:blipFill>
          <a:blip r:embed="rId3">
            <a:alphaModFix/>
          </a:blip>
          <a:stretch>
            <a:fillRect/>
          </a:stretch>
        </p:blipFill>
        <p:spPr>
          <a:xfrm>
            <a:off x="-540475" y="1531467"/>
            <a:ext cx="1828800" cy="1798683"/>
          </a:xfrm>
          <a:prstGeom prst="rect">
            <a:avLst/>
          </a:prstGeom>
          <a:noFill/>
          <a:ln>
            <a:noFill/>
          </a:ln>
        </p:spPr>
      </p:pic>
      <p:sp>
        <p:nvSpPr>
          <p:cNvPr id="28" name="TextBox 27">
            <a:extLst>
              <a:ext uri="{FF2B5EF4-FFF2-40B4-BE49-F238E27FC236}">
                <a16:creationId xmlns:a16="http://schemas.microsoft.com/office/drawing/2014/main" id="{D338D135-FC7E-457D-F3A3-57250C5371F1}"/>
              </a:ext>
            </a:extLst>
          </p:cNvPr>
          <p:cNvSpPr txBox="1"/>
          <p:nvPr/>
        </p:nvSpPr>
        <p:spPr>
          <a:xfrm>
            <a:off x="927489" y="1223690"/>
            <a:ext cx="721672" cy="307777"/>
          </a:xfrm>
          <a:prstGeom prst="rect">
            <a:avLst/>
          </a:prstGeom>
          <a:noFill/>
        </p:spPr>
        <p:txBody>
          <a:bodyPr wrap="none" rtlCol="0">
            <a:spAutoFit/>
          </a:bodyPr>
          <a:lstStyle/>
          <a:p>
            <a:r>
              <a:rPr lang="en-US" b="1" dirty="0">
                <a:latin typeface="Roboto Mono" pitchFamily="49" charset="0"/>
                <a:ea typeface="Roboto Mono" pitchFamily="49" charset="0"/>
              </a:rPr>
              <a:t>Input</a:t>
            </a:r>
          </a:p>
        </p:txBody>
      </p:sp>
      <p:pic>
        <p:nvPicPr>
          <p:cNvPr id="2" name="Google Shape;1249;p44">
            <a:extLst>
              <a:ext uri="{FF2B5EF4-FFF2-40B4-BE49-F238E27FC236}">
                <a16:creationId xmlns:a16="http://schemas.microsoft.com/office/drawing/2014/main" id="{EA0F8B43-8C40-A8D9-7379-2BFA21C4B8EF}"/>
              </a:ext>
            </a:extLst>
          </p:cNvPr>
          <p:cNvPicPr preferRelativeResize="0"/>
          <p:nvPr/>
        </p:nvPicPr>
        <p:blipFill rotWithShape="1">
          <a:blip r:embed="rId4">
            <a:alphaModFix/>
          </a:blip>
          <a:srcRect l="18058" t="4506" r="14935" b="13552"/>
          <a:stretch/>
        </p:blipFill>
        <p:spPr>
          <a:xfrm>
            <a:off x="7000463" y="3759770"/>
            <a:ext cx="2873524" cy="1988875"/>
          </a:xfrm>
          <a:prstGeom prst="rect">
            <a:avLst/>
          </a:prstGeom>
          <a:noFill/>
          <a:ln>
            <a:noFill/>
          </a:ln>
        </p:spPr>
      </p:pic>
      <p:sp>
        <p:nvSpPr>
          <p:cNvPr id="3" name="TextBox 2">
            <a:extLst>
              <a:ext uri="{FF2B5EF4-FFF2-40B4-BE49-F238E27FC236}">
                <a16:creationId xmlns:a16="http://schemas.microsoft.com/office/drawing/2014/main" id="{860F3EFF-7512-937F-7686-DA0A6760B475}"/>
              </a:ext>
            </a:extLst>
          </p:cNvPr>
          <p:cNvSpPr txBox="1"/>
          <p:nvPr/>
        </p:nvSpPr>
        <p:spPr>
          <a:xfrm>
            <a:off x="927489" y="2492492"/>
            <a:ext cx="829073" cy="307777"/>
          </a:xfrm>
          <a:prstGeom prst="rect">
            <a:avLst/>
          </a:prstGeom>
          <a:noFill/>
        </p:spPr>
        <p:txBody>
          <a:bodyPr wrap="none" rtlCol="0">
            <a:spAutoFit/>
          </a:bodyPr>
          <a:lstStyle/>
          <a:p>
            <a:r>
              <a:rPr lang="en-US" b="1" dirty="0">
                <a:latin typeface="Roboto Mono" pitchFamily="49" charset="0"/>
                <a:ea typeface="Roboto Mono" pitchFamily="49" charset="0"/>
              </a:rPr>
              <a:t>Output</a:t>
            </a:r>
          </a:p>
        </p:txBody>
      </p:sp>
      <p:pic>
        <p:nvPicPr>
          <p:cNvPr id="4" name="Picture 3">
            <a:extLst>
              <a:ext uri="{FF2B5EF4-FFF2-40B4-BE49-F238E27FC236}">
                <a16:creationId xmlns:a16="http://schemas.microsoft.com/office/drawing/2014/main" id="{335018F2-48CA-CB01-1E92-25E50552A4AD}"/>
              </a:ext>
            </a:extLst>
          </p:cNvPr>
          <p:cNvPicPr>
            <a:picLocks noChangeAspect="1"/>
          </p:cNvPicPr>
          <p:nvPr/>
        </p:nvPicPr>
        <p:blipFill>
          <a:blip r:embed="rId5"/>
          <a:stretch>
            <a:fillRect/>
          </a:stretch>
        </p:blipFill>
        <p:spPr>
          <a:xfrm>
            <a:off x="927489" y="2875945"/>
            <a:ext cx="2639261" cy="1333923"/>
          </a:xfrm>
          <a:prstGeom prst="rect">
            <a:avLst/>
          </a:prstGeom>
        </p:spPr>
      </p:pic>
      <p:pic>
        <p:nvPicPr>
          <p:cNvPr id="5" name="Picture 4">
            <a:extLst>
              <a:ext uri="{FF2B5EF4-FFF2-40B4-BE49-F238E27FC236}">
                <a16:creationId xmlns:a16="http://schemas.microsoft.com/office/drawing/2014/main" id="{FE380E31-3D93-0439-434C-057F21B8A57B}"/>
              </a:ext>
            </a:extLst>
          </p:cNvPr>
          <p:cNvPicPr>
            <a:picLocks noChangeAspect="1"/>
          </p:cNvPicPr>
          <p:nvPr/>
        </p:nvPicPr>
        <p:blipFill>
          <a:blip r:embed="rId6"/>
          <a:stretch>
            <a:fillRect/>
          </a:stretch>
        </p:blipFill>
        <p:spPr>
          <a:xfrm>
            <a:off x="927489" y="1572755"/>
            <a:ext cx="6523513" cy="871153"/>
          </a:xfrm>
          <a:prstGeom prst="rect">
            <a:avLst/>
          </a:prstGeom>
        </p:spPr>
      </p:pic>
    </p:spTree>
    <p:extLst>
      <p:ext uri="{BB962C8B-B14F-4D97-AF65-F5344CB8AC3E}">
        <p14:creationId xmlns:p14="http://schemas.microsoft.com/office/powerpoint/2010/main" val="1657386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33">
          <a:extLst>
            <a:ext uri="{FF2B5EF4-FFF2-40B4-BE49-F238E27FC236}">
              <a16:creationId xmlns:a16="http://schemas.microsoft.com/office/drawing/2014/main" id="{4C4DAD58-4F96-91F4-8786-A39C8B06CA12}"/>
            </a:ext>
          </a:extLst>
        </p:cNvPr>
        <p:cNvGrpSpPr/>
        <p:nvPr/>
      </p:nvGrpSpPr>
      <p:grpSpPr>
        <a:xfrm>
          <a:off x="0" y="0"/>
          <a:ext cx="0" cy="0"/>
          <a:chOff x="0" y="0"/>
          <a:chExt cx="0" cy="0"/>
        </a:xfrm>
      </p:grpSpPr>
      <p:sp>
        <p:nvSpPr>
          <p:cNvPr id="1234" name="Google Shape;1234;p44">
            <a:extLst>
              <a:ext uri="{FF2B5EF4-FFF2-40B4-BE49-F238E27FC236}">
                <a16:creationId xmlns:a16="http://schemas.microsoft.com/office/drawing/2014/main" id="{1A8628F4-959A-8EB2-92D2-1EA2F4BADB62}"/>
              </a:ext>
            </a:extLst>
          </p:cNvPr>
          <p:cNvSpPr txBox="1">
            <a:spLocks noGrp="1"/>
          </p:cNvSpPr>
          <p:nvPr>
            <p:ph type="title"/>
          </p:nvPr>
        </p:nvSpPr>
        <p:spPr>
          <a:xfrm>
            <a:off x="706825" y="548450"/>
            <a:ext cx="7730400" cy="56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t>QUERY THE DISTRIBUTION(QUANTITY) OF ORDERS BY HOUR OF DAY? </a:t>
            </a:r>
          </a:p>
        </p:txBody>
      </p:sp>
      <p:cxnSp>
        <p:nvCxnSpPr>
          <p:cNvPr id="1247" name="Google Shape;1247;p44">
            <a:hlinkClick r:id="" action="ppaction://hlinkshowjump?jump=nextslide"/>
            <a:extLst>
              <a:ext uri="{FF2B5EF4-FFF2-40B4-BE49-F238E27FC236}">
                <a16:creationId xmlns:a16="http://schemas.microsoft.com/office/drawing/2014/main" id="{F4A9F19D-5840-1895-7C4F-9E9B0D519CAD}"/>
              </a:ext>
            </a:extLst>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248" name="Google Shape;1248;p44">
            <a:extLst>
              <a:ext uri="{FF2B5EF4-FFF2-40B4-BE49-F238E27FC236}">
                <a16:creationId xmlns:a16="http://schemas.microsoft.com/office/drawing/2014/main" id="{5486C260-549A-0192-4D7B-2FDABA5C95F3}"/>
              </a:ext>
            </a:extLst>
          </p:cNvPr>
          <p:cNvPicPr preferRelativeResize="0"/>
          <p:nvPr/>
        </p:nvPicPr>
        <p:blipFill>
          <a:blip r:embed="rId3">
            <a:alphaModFix/>
          </a:blip>
          <a:stretch>
            <a:fillRect/>
          </a:stretch>
        </p:blipFill>
        <p:spPr>
          <a:xfrm>
            <a:off x="-540475" y="1531467"/>
            <a:ext cx="1828800" cy="1798683"/>
          </a:xfrm>
          <a:prstGeom prst="rect">
            <a:avLst/>
          </a:prstGeom>
          <a:noFill/>
          <a:ln>
            <a:noFill/>
          </a:ln>
        </p:spPr>
      </p:pic>
      <p:sp>
        <p:nvSpPr>
          <p:cNvPr id="28" name="TextBox 27">
            <a:extLst>
              <a:ext uri="{FF2B5EF4-FFF2-40B4-BE49-F238E27FC236}">
                <a16:creationId xmlns:a16="http://schemas.microsoft.com/office/drawing/2014/main" id="{45783DF7-04B6-2F88-8783-0BBF173DD43E}"/>
              </a:ext>
            </a:extLst>
          </p:cNvPr>
          <p:cNvSpPr txBox="1"/>
          <p:nvPr/>
        </p:nvSpPr>
        <p:spPr>
          <a:xfrm>
            <a:off x="927489" y="1223690"/>
            <a:ext cx="721672" cy="307777"/>
          </a:xfrm>
          <a:prstGeom prst="rect">
            <a:avLst/>
          </a:prstGeom>
          <a:noFill/>
        </p:spPr>
        <p:txBody>
          <a:bodyPr wrap="none" rtlCol="0">
            <a:spAutoFit/>
          </a:bodyPr>
          <a:lstStyle/>
          <a:p>
            <a:r>
              <a:rPr lang="en-US" b="1" dirty="0">
                <a:latin typeface="Roboto Mono" pitchFamily="49" charset="0"/>
                <a:ea typeface="Roboto Mono" pitchFamily="49" charset="0"/>
              </a:rPr>
              <a:t>Input</a:t>
            </a:r>
          </a:p>
        </p:txBody>
      </p:sp>
      <p:pic>
        <p:nvPicPr>
          <p:cNvPr id="2" name="Google Shape;1249;p44">
            <a:extLst>
              <a:ext uri="{FF2B5EF4-FFF2-40B4-BE49-F238E27FC236}">
                <a16:creationId xmlns:a16="http://schemas.microsoft.com/office/drawing/2014/main" id="{DB8AB289-9297-3A23-573C-198513153283}"/>
              </a:ext>
            </a:extLst>
          </p:cNvPr>
          <p:cNvPicPr preferRelativeResize="0"/>
          <p:nvPr/>
        </p:nvPicPr>
        <p:blipFill rotWithShape="1">
          <a:blip r:embed="rId4">
            <a:alphaModFix/>
          </a:blip>
          <a:srcRect l="18058" t="4506" r="14935" b="13552"/>
          <a:stretch/>
        </p:blipFill>
        <p:spPr>
          <a:xfrm>
            <a:off x="7000463" y="3759770"/>
            <a:ext cx="2873524" cy="1988875"/>
          </a:xfrm>
          <a:prstGeom prst="rect">
            <a:avLst/>
          </a:prstGeom>
          <a:noFill/>
          <a:ln>
            <a:noFill/>
          </a:ln>
        </p:spPr>
      </p:pic>
      <p:sp>
        <p:nvSpPr>
          <p:cNvPr id="3" name="TextBox 2">
            <a:extLst>
              <a:ext uri="{FF2B5EF4-FFF2-40B4-BE49-F238E27FC236}">
                <a16:creationId xmlns:a16="http://schemas.microsoft.com/office/drawing/2014/main" id="{429D2F5C-A0EC-C757-B08E-E02B91077200}"/>
              </a:ext>
            </a:extLst>
          </p:cNvPr>
          <p:cNvSpPr txBox="1"/>
          <p:nvPr/>
        </p:nvSpPr>
        <p:spPr>
          <a:xfrm>
            <a:off x="927489" y="2492492"/>
            <a:ext cx="829073" cy="307777"/>
          </a:xfrm>
          <a:prstGeom prst="rect">
            <a:avLst/>
          </a:prstGeom>
          <a:noFill/>
        </p:spPr>
        <p:txBody>
          <a:bodyPr wrap="none" rtlCol="0">
            <a:spAutoFit/>
          </a:bodyPr>
          <a:lstStyle/>
          <a:p>
            <a:r>
              <a:rPr lang="en-US" b="1" dirty="0">
                <a:latin typeface="Roboto Mono" pitchFamily="49" charset="0"/>
                <a:ea typeface="Roboto Mono" pitchFamily="49" charset="0"/>
              </a:rPr>
              <a:t>Output</a:t>
            </a:r>
          </a:p>
        </p:txBody>
      </p:sp>
      <p:pic>
        <p:nvPicPr>
          <p:cNvPr id="5" name="Picture 4">
            <a:extLst>
              <a:ext uri="{FF2B5EF4-FFF2-40B4-BE49-F238E27FC236}">
                <a16:creationId xmlns:a16="http://schemas.microsoft.com/office/drawing/2014/main" id="{1317192F-53B3-D448-6D93-AC1C96526674}"/>
              </a:ext>
            </a:extLst>
          </p:cNvPr>
          <p:cNvPicPr>
            <a:picLocks noChangeAspect="1"/>
          </p:cNvPicPr>
          <p:nvPr/>
        </p:nvPicPr>
        <p:blipFill>
          <a:blip r:embed="rId5"/>
          <a:stretch>
            <a:fillRect/>
          </a:stretch>
        </p:blipFill>
        <p:spPr>
          <a:xfrm>
            <a:off x="927489" y="1581592"/>
            <a:ext cx="6943191" cy="738384"/>
          </a:xfrm>
          <a:prstGeom prst="rect">
            <a:avLst/>
          </a:prstGeom>
        </p:spPr>
      </p:pic>
      <p:pic>
        <p:nvPicPr>
          <p:cNvPr id="6" name="Picture 5">
            <a:extLst>
              <a:ext uri="{FF2B5EF4-FFF2-40B4-BE49-F238E27FC236}">
                <a16:creationId xmlns:a16="http://schemas.microsoft.com/office/drawing/2014/main" id="{1894483A-C1ED-4BBA-3E9F-B9CDDFD7B27B}"/>
              </a:ext>
            </a:extLst>
          </p:cNvPr>
          <p:cNvPicPr>
            <a:picLocks noChangeAspect="1"/>
          </p:cNvPicPr>
          <p:nvPr/>
        </p:nvPicPr>
        <p:blipFill>
          <a:blip r:embed="rId6"/>
          <a:stretch>
            <a:fillRect/>
          </a:stretch>
        </p:blipFill>
        <p:spPr>
          <a:xfrm>
            <a:off x="920342" y="2800269"/>
            <a:ext cx="1107633" cy="1529591"/>
          </a:xfrm>
          <a:prstGeom prst="rect">
            <a:avLst/>
          </a:prstGeom>
        </p:spPr>
      </p:pic>
    </p:spTree>
    <p:extLst>
      <p:ext uri="{BB962C8B-B14F-4D97-AF65-F5344CB8AC3E}">
        <p14:creationId xmlns:p14="http://schemas.microsoft.com/office/powerpoint/2010/main" val="2161726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33">
          <a:extLst>
            <a:ext uri="{FF2B5EF4-FFF2-40B4-BE49-F238E27FC236}">
              <a16:creationId xmlns:a16="http://schemas.microsoft.com/office/drawing/2014/main" id="{FAABF3E2-71BC-8C2C-F97D-AE1587A90515}"/>
            </a:ext>
          </a:extLst>
        </p:cNvPr>
        <p:cNvGrpSpPr/>
        <p:nvPr/>
      </p:nvGrpSpPr>
      <p:grpSpPr>
        <a:xfrm>
          <a:off x="0" y="0"/>
          <a:ext cx="0" cy="0"/>
          <a:chOff x="0" y="0"/>
          <a:chExt cx="0" cy="0"/>
        </a:xfrm>
      </p:grpSpPr>
      <p:sp>
        <p:nvSpPr>
          <p:cNvPr id="1234" name="Google Shape;1234;p44">
            <a:extLst>
              <a:ext uri="{FF2B5EF4-FFF2-40B4-BE49-F238E27FC236}">
                <a16:creationId xmlns:a16="http://schemas.microsoft.com/office/drawing/2014/main" id="{0AEFEA8C-0642-C72F-7979-DD7477A5E8C0}"/>
              </a:ext>
            </a:extLst>
          </p:cNvPr>
          <p:cNvSpPr txBox="1">
            <a:spLocks noGrp="1"/>
          </p:cNvSpPr>
          <p:nvPr>
            <p:ph type="title"/>
          </p:nvPr>
        </p:nvSpPr>
        <p:spPr>
          <a:xfrm>
            <a:off x="706825" y="548450"/>
            <a:ext cx="7730400" cy="56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t>QUERY THE PIZZA ORDER QTY BY DATE AND CALCULATE THE AVERAGE NUMBERS OF PIZZAS ORDERED PER DAY?</a:t>
            </a:r>
          </a:p>
        </p:txBody>
      </p:sp>
      <p:cxnSp>
        <p:nvCxnSpPr>
          <p:cNvPr id="1247" name="Google Shape;1247;p44">
            <a:hlinkClick r:id="" action="ppaction://hlinkshowjump?jump=nextslide"/>
            <a:extLst>
              <a:ext uri="{FF2B5EF4-FFF2-40B4-BE49-F238E27FC236}">
                <a16:creationId xmlns:a16="http://schemas.microsoft.com/office/drawing/2014/main" id="{6407534A-C2DD-C771-513B-FE49918308F7}"/>
              </a:ext>
            </a:extLst>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248" name="Google Shape;1248;p44">
            <a:extLst>
              <a:ext uri="{FF2B5EF4-FFF2-40B4-BE49-F238E27FC236}">
                <a16:creationId xmlns:a16="http://schemas.microsoft.com/office/drawing/2014/main" id="{0CA42F78-49C3-B220-9133-92E96D362169}"/>
              </a:ext>
            </a:extLst>
          </p:cNvPr>
          <p:cNvPicPr preferRelativeResize="0"/>
          <p:nvPr/>
        </p:nvPicPr>
        <p:blipFill>
          <a:blip r:embed="rId3">
            <a:alphaModFix/>
          </a:blip>
          <a:stretch>
            <a:fillRect/>
          </a:stretch>
        </p:blipFill>
        <p:spPr>
          <a:xfrm>
            <a:off x="-540475" y="1531467"/>
            <a:ext cx="1828800" cy="1798683"/>
          </a:xfrm>
          <a:prstGeom prst="rect">
            <a:avLst/>
          </a:prstGeom>
          <a:noFill/>
          <a:ln>
            <a:noFill/>
          </a:ln>
        </p:spPr>
      </p:pic>
      <p:sp>
        <p:nvSpPr>
          <p:cNvPr id="28" name="TextBox 27">
            <a:extLst>
              <a:ext uri="{FF2B5EF4-FFF2-40B4-BE49-F238E27FC236}">
                <a16:creationId xmlns:a16="http://schemas.microsoft.com/office/drawing/2014/main" id="{2A7B4269-A95D-6F21-76DC-3A35B07624B3}"/>
              </a:ext>
            </a:extLst>
          </p:cNvPr>
          <p:cNvSpPr txBox="1"/>
          <p:nvPr/>
        </p:nvSpPr>
        <p:spPr>
          <a:xfrm>
            <a:off x="927489" y="1223690"/>
            <a:ext cx="721672" cy="307777"/>
          </a:xfrm>
          <a:prstGeom prst="rect">
            <a:avLst/>
          </a:prstGeom>
          <a:noFill/>
        </p:spPr>
        <p:txBody>
          <a:bodyPr wrap="none" rtlCol="0">
            <a:spAutoFit/>
          </a:bodyPr>
          <a:lstStyle/>
          <a:p>
            <a:r>
              <a:rPr lang="en-US" b="1" dirty="0">
                <a:latin typeface="Roboto Mono" pitchFamily="49" charset="0"/>
                <a:ea typeface="Roboto Mono" pitchFamily="49" charset="0"/>
              </a:rPr>
              <a:t>Input</a:t>
            </a:r>
          </a:p>
        </p:txBody>
      </p:sp>
      <p:pic>
        <p:nvPicPr>
          <p:cNvPr id="2" name="Google Shape;1249;p44">
            <a:extLst>
              <a:ext uri="{FF2B5EF4-FFF2-40B4-BE49-F238E27FC236}">
                <a16:creationId xmlns:a16="http://schemas.microsoft.com/office/drawing/2014/main" id="{E11A26AB-593C-CA98-9382-C505200DB7B8}"/>
              </a:ext>
            </a:extLst>
          </p:cNvPr>
          <p:cNvPicPr preferRelativeResize="0"/>
          <p:nvPr/>
        </p:nvPicPr>
        <p:blipFill rotWithShape="1">
          <a:blip r:embed="rId4">
            <a:alphaModFix/>
          </a:blip>
          <a:srcRect l="18058" t="4506" r="14935" b="13552"/>
          <a:stretch/>
        </p:blipFill>
        <p:spPr>
          <a:xfrm>
            <a:off x="7000463" y="3759770"/>
            <a:ext cx="2873524" cy="1988875"/>
          </a:xfrm>
          <a:prstGeom prst="rect">
            <a:avLst/>
          </a:prstGeom>
          <a:noFill/>
          <a:ln>
            <a:noFill/>
          </a:ln>
        </p:spPr>
      </p:pic>
      <p:sp>
        <p:nvSpPr>
          <p:cNvPr id="3" name="TextBox 2">
            <a:extLst>
              <a:ext uri="{FF2B5EF4-FFF2-40B4-BE49-F238E27FC236}">
                <a16:creationId xmlns:a16="http://schemas.microsoft.com/office/drawing/2014/main" id="{292F58D0-A081-5BF8-F091-8E721DBB5AEE}"/>
              </a:ext>
            </a:extLst>
          </p:cNvPr>
          <p:cNvSpPr txBox="1"/>
          <p:nvPr/>
        </p:nvSpPr>
        <p:spPr>
          <a:xfrm>
            <a:off x="927489" y="2492492"/>
            <a:ext cx="829073" cy="307777"/>
          </a:xfrm>
          <a:prstGeom prst="rect">
            <a:avLst/>
          </a:prstGeom>
          <a:noFill/>
        </p:spPr>
        <p:txBody>
          <a:bodyPr wrap="none" rtlCol="0">
            <a:spAutoFit/>
          </a:bodyPr>
          <a:lstStyle/>
          <a:p>
            <a:r>
              <a:rPr lang="en-US" b="1" dirty="0">
                <a:latin typeface="Roboto Mono" pitchFamily="49" charset="0"/>
                <a:ea typeface="Roboto Mono" pitchFamily="49" charset="0"/>
              </a:rPr>
              <a:t>Output</a:t>
            </a:r>
          </a:p>
        </p:txBody>
      </p:sp>
      <p:pic>
        <p:nvPicPr>
          <p:cNvPr id="4" name="Picture 3">
            <a:extLst>
              <a:ext uri="{FF2B5EF4-FFF2-40B4-BE49-F238E27FC236}">
                <a16:creationId xmlns:a16="http://schemas.microsoft.com/office/drawing/2014/main" id="{9AF36AA2-8920-A4E4-3B2A-1BCF531A8BD1}"/>
              </a:ext>
            </a:extLst>
          </p:cNvPr>
          <p:cNvPicPr>
            <a:picLocks noChangeAspect="1"/>
          </p:cNvPicPr>
          <p:nvPr/>
        </p:nvPicPr>
        <p:blipFill>
          <a:blip r:embed="rId5"/>
          <a:stretch>
            <a:fillRect/>
          </a:stretch>
        </p:blipFill>
        <p:spPr>
          <a:xfrm>
            <a:off x="927489" y="2911809"/>
            <a:ext cx="2163832" cy="726118"/>
          </a:xfrm>
          <a:prstGeom prst="rect">
            <a:avLst/>
          </a:prstGeom>
        </p:spPr>
      </p:pic>
      <p:pic>
        <p:nvPicPr>
          <p:cNvPr id="5" name="Picture 4">
            <a:extLst>
              <a:ext uri="{FF2B5EF4-FFF2-40B4-BE49-F238E27FC236}">
                <a16:creationId xmlns:a16="http://schemas.microsoft.com/office/drawing/2014/main" id="{066B0A3F-46B5-09A7-01C7-ADEC815FE968}"/>
              </a:ext>
            </a:extLst>
          </p:cNvPr>
          <p:cNvPicPr>
            <a:picLocks noChangeAspect="1"/>
          </p:cNvPicPr>
          <p:nvPr/>
        </p:nvPicPr>
        <p:blipFill>
          <a:blip r:embed="rId6"/>
          <a:stretch>
            <a:fillRect/>
          </a:stretch>
        </p:blipFill>
        <p:spPr>
          <a:xfrm>
            <a:off x="927489" y="1578334"/>
            <a:ext cx="7145448" cy="653357"/>
          </a:xfrm>
          <a:prstGeom prst="rect">
            <a:avLst/>
          </a:prstGeom>
        </p:spPr>
      </p:pic>
    </p:spTree>
    <p:extLst>
      <p:ext uri="{BB962C8B-B14F-4D97-AF65-F5344CB8AC3E}">
        <p14:creationId xmlns:p14="http://schemas.microsoft.com/office/powerpoint/2010/main" val="371678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33">
          <a:extLst>
            <a:ext uri="{FF2B5EF4-FFF2-40B4-BE49-F238E27FC236}">
              <a16:creationId xmlns:a16="http://schemas.microsoft.com/office/drawing/2014/main" id="{37FA1EE1-62AA-F7FB-6BDB-170434642D5F}"/>
            </a:ext>
          </a:extLst>
        </p:cNvPr>
        <p:cNvGrpSpPr/>
        <p:nvPr/>
      </p:nvGrpSpPr>
      <p:grpSpPr>
        <a:xfrm>
          <a:off x="0" y="0"/>
          <a:ext cx="0" cy="0"/>
          <a:chOff x="0" y="0"/>
          <a:chExt cx="0" cy="0"/>
        </a:xfrm>
      </p:grpSpPr>
      <p:sp>
        <p:nvSpPr>
          <p:cNvPr id="1234" name="Google Shape;1234;p44">
            <a:extLst>
              <a:ext uri="{FF2B5EF4-FFF2-40B4-BE49-F238E27FC236}">
                <a16:creationId xmlns:a16="http://schemas.microsoft.com/office/drawing/2014/main" id="{7FB0A1DE-4F23-A9E5-865E-2300F9C57269}"/>
              </a:ext>
            </a:extLst>
          </p:cNvPr>
          <p:cNvSpPr txBox="1">
            <a:spLocks noGrp="1"/>
          </p:cNvSpPr>
          <p:nvPr>
            <p:ph type="title"/>
          </p:nvPr>
        </p:nvSpPr>
        <p:spPr>
          <a:xfrm>
            <a:off x="706825" y="548450"/>
            <a:ext cx="7730400" cy="56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t>QUERY THE TOP 7 PIZZA BY REVENUE? </a:t>
            </a:r>
          </a:p>
        </p:txBody>
      </p:sp>
      <p:cxnSp>
        <p:nvCxnSpPr>
          <p:cNvPr id="1247" name="Google Shape;1247;p44">
            <a:hlinkClick r:id="" action="ppaction://hlinkshowjump?jump=nextslide"/>
            <a:extLst>
              <a:ext uri="{FF2B5EF4-FFF2-40B4-BE49-F238E27FC236}">
                <a16:creationId xmlns:a16="http://schemas.microsoft.com/office/drawing/2014/main" id="{2AA71786-EB58-BFB4-0914-E7D0BF6F2C48}"/>
              </a:ext>
            </a:extLst>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248" name="Google Shape;1248;p44">
            <a:extLst>
              <a:ext uri="{FF2B5EF4-FFF2-40B4-BE49-F238E27FC236}">
                <a16:creationId xmlns:a16="http://schemas.microsoft.com/office/drawing/2014/main" id="{46B48D31-A546-A10C-85DD-5E41A6DDF6C4}"/>
              </a:ext>
            </a:extLst>
          </p:cNvPr>
          <p:cNvPicPr preferRelativeResize="0"/>
          <p:nvPr/>
        </p:nvPicPr>
        <p:blipFill>
          <a:blip r:embed="rId3">
            <a:alphaModFix/>
          </a:blip>
          <a:stretch>
            <a:fillRect/>
          </a:stretch>
        </p:blipFill>
        <p:spPr>
          <a:xfrm>
            <a:off x="-540475" y="1531467"/>
            <a:ext cx="1828800" cy="1798683"/>
          </a:xfrm>
          <a:prstGeom prst="rect">
            <a:avLst/>
          </a:prstGeom>
          <a:noFill/>
          <a:ln>
            <a:noFill/>
          </a:ln>
        </p:spPr>
      </p:pic>
      <p:sp>
        <p:nvSpPr>
          <p:cNvPr id="28" name="TextBox 27">
            <a:extLst>
              <a:ext uri="{FF2B5EF4-FFF2-40B4-BE49-F238E27FC236}">
                <a16:creationId xmlns:a16="http://schemas.microsoft.com/office/drawing/2014/main" id="{F9F7B2C1-829A-4699-5163-87C2832984D1}"/>
              </a:ext>
            </a:extLst>
          </p:cNvPr>
          <p:cNvSpPr txBox="1"/>
          <p:nvPr/>
        </p:nvSpPr>
        <p:spPr>
          <a:xfrm>
            <a:off x="927489" y="1223690"/>
            <a:ext cx="721672" cy="307777"/>
          </a:xfrm>
          <a:prstGeom prst="rect">
            <a:avLst/>
          </a:prstGeom>
          <a:noFill/>
        </p:spPr>
        <p:txBody>
          <a:bodyPr wrap="none" rtlCol="0">
            <a:spAutoFit/>
          </a:bodyPr>
          <a:lstStyle/>
          <a:p>
            <a:r>
              <a:rPr lang="en-US" b="1" dirty="0">
                <a:latin typeface="Roboto Mono" pitchFamily="49" charset="0"/>
                <a:ea typeface="Roboto Mono" pitchFamily="49" charset="0"/>
              </a:rPr>
              <a:t>Input</a:t>
            </a:r>
          </a:p>
        </p:txBody>
      </p:sp>
      <p:pic>
        <p:nvPicPr>
          <p:cNvPr id="2" name="Google Shape;1249;p44">
            <a:extLst>
              <a:ext uri="{FF2B5EF4-FFF2-40B4-BE49-F238E27FC236}">
                <a16:creationId xmlns:a16="http://schemas.microsoft.com/office/drawing/2014/main" id="{99D6B112-D288-C8D0-1B13-7FFA38C28A3B}"/>
              </a:ext>
            </a:extLst>
          </p:cNvPr>
          <p:cNvPicPr preferRelativeResize="0"/>
          <p:nvPr/>
        </p:nvPicPr>
        <p:blipFill rotWithShape="1">
          <a:blip r:embed="rId4">
            <a:alphaModFix/>
          </a:blip>
          <a:srcRect l="18058" t="4506" r="14935" b="13552"/>
          <a:stretch/>
        </p:blipFill>
        <p:spPr>
          <a:xfrm>
            <a:off x="7000463" y="3759770"/>
            <a:ext cx="2873524" cy="1988875"/>
          </a:xfrm>
          <a:prstGeom prst="rect">
            <a:avLst/>
          </a:prstGeom>
          <a:noFill/>
          <a:ln>
            <a:noFill/>
          </a:ln>
        </p:spPr>
      </p:pic>
      <p:sp>
        <p:nvSpPr>
          <p:cNvPr id="3" name="TextBox 2">
            <a:extLst>
              <a:ext uri="{FF2B5EF4-FFF2-40B4-BE49-F238E27FC236}">
                <a16:creationId xmlns:a16="http://schemas.microsoft.com/office/drawing/2014/main" id="{4DC6431E-F622-DAC2-3CC1-8507C1B7CB55}"/>
              </a:ext>
            </a:extLst>
          </p:cNvPr>
          <p:cNvSpPr txBox="1"/>
          <p:nvPr/>
        </p:nvSpPr>
        <p:spPr>
          <a:xfrm>
            <a:off x="927489" y="2492492"/>
            <a:ext cx="829073" cy="307777"/>
          </a:xfrm>
          <a:prstGeom prst="rect">
            <a:avLst/>
          </a:prstGeom>
          <a:noFill/>
        </p:spPr>
        <p:txBody>
          <a:bodyPr wrap="none" rtlCol="0">
            <a:spAutoFit/>
          </a:bodyPr>
          <a:lstStyle/>
          <a:p>
            <a:r>
              <a:rPr lang="en-US" b="1" dirty="0">
                <a:latin typeface="Roboto Mono" pitchFamily="49" charset="0"/>
                <a:ea typeface="Roboto Mono" pitchFamily="49" charset="0"/>
              </a:rPr>
              <a:t>Output</a:t>
            </a:r>
          </a:p>
        </p:txBody>
      </p:sp>
      <p:pic>
        <p:nvPicPr>
          <p:cNvPr id="4" name="Picture 3">
            <a:extLst>
              <a:ext uri="{FF2B5EF4-FFF2-40B4-BE49-F238E27FC236}">
                <a16:creationId xmlns:a16="http://schemas.microsoft.com/office/drawing/2014/main" id="{765DCE08-F1DE-0B61-D46E-6CCA4B1FF33E}"/>
              </a:ext>
            </a:extLst>
          </p:cNvPr>
          <p:cNvPicPr>
            <a:picLocks noChangeAspect="1"/>
          </p:cNvPicPr>
          <p:nvPr/>
        </p:nvPicPr>
        <p:blipFill>
          <a:blip r:embed="rId5"/>
          <a:stretch>
            <a:fillRect/>
          </a:stretch>
        </p:blipFill>
        <p:spPr>
          <a:xfrm>
            <a:off x="927489" y="1636874"/>
            <a:ext cx="7289022" cy="532724"/>
          </a:xfrm>
          <a:prstGeom prst="rect">
            <a:avLst/>
          </a:prstGeom>
        </p:spPr>
      </p:pic>
      <p:pic>
        <p:nvPicPr>
          <p:cNvPr id="5" name="Picture 4">
            <a:extLst>
              <a:ext uri="{FF2B5EF4-FFF2-40B4-BE49-F238E27FC236}">
                <a16:creationId xmlns:a16="http://schemas.microsoft.com/office/drawing/2014/main" id="{86907FFF-900A-94BC-28E5-DE386FE216BF}"/>
              </a:ext>
            </a:extLst>
          </p:cNvPr>
          <p:cNvPicPr>
            <a:picLocks noChangeAspect="1"/>
          </p:cNvPicPr>
          <p:nvPr/>
        </p:nvPicPr>
        <p:blipFill>
          <a:blip r:embed="rId6"/>
          <a:stretch>
            <a:fillRect/>
          </a:stretch>
        </p:blipFill>
        <p:spPr>
          <a:xfrm>
            <a:off x="927489" y="2845273"/>
            <a:ext cx="3920481" cy="1520408"/>
          </a:xfrm>
          <a:prstGeom prst="rect">
            <a:avLst/>
          </a:prstGeom>
        </p:spPr>
      </p:pic>
    </p:spTree>
    <p:extLst>
      <p:ext uri="{BB962C8B-B14F-4D97-AF65-F5344CB8AC3E}">
        <p14:creationId xmlns:p14="http://schemas.microsoft.com/office/powerpoint/2010/main" val="201535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36"/>
          <p:cNvSpPr txBox="1">
            <a:spLocks noGrp="1"/>
          </p:cNvSpPr>
          <p:nvPr>
            <p:ph type="title"/>
          </p:nvPr>
        </p:nvSpPr>
        <p:spPr>
          <a:xfrm>
            <a:off x="706825" y="548449"/>
            <a:ext cx="7730400" cy="854323"/>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4800" dirty="0">
                <a:solidFill>
                  <a:schemeClr val="tx1"/>
                </a:solidFill>
              </a:rPr>
              <a:t>OVERVIEW</a:t>
            </a:r>
            <a:endParaRPr sz="4800" dirty="0">
              <a:solidFill>
                <a:schemeClr val="tx1"/>
              </a:solidFill>
            </a:endParaRPr>
          </a:p>
        </p:txBody>
      </p:sp>
      <p:graphicFrame>
        <p:nvGraphicFramePr>
          <p:cNvPr id="1105" name="Google Shape;1105;p36"/>
          <p:cNvGraphicFramePr/>
          <p:nvPr>
            <p:extLst>
              <p:ext uri="{D42A27DB-BD31-4B8C-83A1-F6EECF244321}">
                <p14:modId xmlns:p14="http://schemas.microsoft.com/office/powerpoint/2010/main" val="823088496"/>
              </p:ext>
            </p:extLst>
          </p:nvPr>
        </p:nvGraphicFramePr>
        <p:xfrm>
          <a:off x="829300" y="1500781"/>
          <a:ext cx="7493818" cy="2678757"/>
        </p:xfrm>
        <a:graphic>
          <a:graphicData uri="http://schemas.openxmlformats.org/drawingml/2006/table">
            <a:tbl>
              <a:tblPr>
                <a:noFill/>
                <a:tableStyleId>{2A9B5115-10A3-4283-94BF-D0CAFC6126A9}</a:tableStyleId>
              </a:tblPr>
              <a:tblGrid>
                <a:gridCol w="7493818">
                  <a:extLst>
                    <a:ext uri="{9D8B030D-6E8A-4147-A177-3AD203B41FA5}">
                      <a16:colId xmlns:a16="http://schemas.microsoft.com/office/drawing/2014/main" val="20000"/>
                    </a:ext>
                  </a:extLst>
                </a:gridCol>
              </a:tblGrid>
              <a:tr h="538752">
                <a:tc>
                  <a:txBody>
                    <a:bodyPr/>
                    <a:lstStyle/>
                    <a:p>
                      <a:pPr marL="171450" lvl="0" indent="-171450" algn="l" rtl="0">
                        <a:lnSpc>
                          <a:spcPct val="100000"/>
                        </a:lnSpc>
                        <a:spcBef>
                          <a:spcPts val="0"/>
                        </a:spcBef>
                        <a:spcAft>
                          <a:spcPts val="0"/>
                        </a:spcAft>
                        <a:buFont typeface="Wingdings" pitchFamily="2" charset="2"/>
                        <a:buChar char="v"/>
                      </a:pPr>
                      <a:r>
                        <a:rPr lang="en" sz="1400" b="1" dirty="0">
                          <a:solidFill>
                            <a:schemeClr val="dk1"/>
                          </a:solidFill>
                          <a:uFill>
                            <a:noFill/>
                          </a:uFill>
                          <a:latin typeface="Roboto Mono"/>
                          <a:ea typeface="Roboto Mono"/>
                          <a:cs typeface="Roboto Mono"/>
                          <a:sym typeface="Roboto Mono"/>
                        </a:rPr>
                        <a:t>About the Project</a:t>
                      </a:r>
                      <a:endParaRPr sz="1400" b="1" dirty="0">
                        <a:solidFill>
                          <a:schemeClr val="dk1"/>
                        </a:solidFill>
                        <a:latin typeface="Roboto Mono"/>
                        <a:ea typeface="Roboto Mono"/>
                        <a:cs typeface="Roboto Mono"/>
                        <a:sym typeface="Roboto Mon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547803">
                <a:tc>
                  <a:txBody>
                    <a:bodyPr/>
                    <a:lstStyle/>
                    <a:p>
                      <a:pPr marL="171450" lvl="0" indent="-171450" algn="l" rtl="0">
                        <a:lnSpc>
                          <a:spcPct val="100000"/>
                        </a:lnSpc>
                        <a:spcBef>
                          <a:spcPts val="0"/>
                        </a:spcBef>
                        <a:spcAft>
                          <a:spcPts val="0"/>
                        </a:spcAft>
                        <a:buFont typeface="Wingdings" pitchFamily="2" charset="2"/>
                        <a:buChar char="v"/>
                      </a:pPr>
                      <a:r>
                        <a:rPr lang="en" sz="1400" b="1" dirty="0">
                          <a:solidFill>
                            <a:schemeClr val="dk1"/>
                          </a:solidFill>
                          <a:uFill>
                            <a:noFill/>
                          </a:uFill>
                          <a:latin typeface="Roboto Mono"/>
                          <a:ea typeface="Roboto Mono"/>
                          <a:cs typeface="Roboto Mono"/>
                          <a:sym typeface="Roboto Mono"/>
                        </a:rPr>
                        <a:t>Data</a:t>
                      </a:r>
                      <a:endParaRPr sz="1400" b="1" dirty="0">
                        <a:solidFill>
                          <a:schemeClr val="dk1"/>
                        </a:solidFill>
                        <a:latin typeface="Roboto Mono"/>
                        <a:ea typeface="Roboto Mono"/>
                        <a:cs typeface="Roboto Mono"/>
                        <a:sym typeface="Roboto Mon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540328">
                <a:tc>
                  <a:txBody>
                    <a:bodyPr/>
                    <a:lstStyle/>
                    <a:p>
                      <a:pPr marL="171450" lvl="0" indent="-171450" algn="l" rtl="0">
                        <a:lnSpc>
                          <a:spcPct val="100000"/>
                        </a:lnSpc>
                        <a:spcBef>
                          <a:spcPts val="0"/>
                        </a:spcBef>
                        <a:spcAft>
                          <a:spcPts val="0"/>
                        </a:spcAft>
                        <a:buFont typeface="Wingdings" pitchFamily="2" charset="2"/>
                        <a:buChar char="v"/>
                      </a:pPr>
                      <a:r>
                        <a:rPr lang="en" sz="1400" b="1" dirty="0">
                          <a:solidFill>
                            <a:schemeClr val="dk1"/>
                          </a:solidFill>
                          <a:uFill>
                            <a:noFill/>
                          </a:uFill>
                          <a:latin typeface="Roboto Mono"/>
                          <a:ea typeface="Roboto Mono"/>
                          <a:cs typeface="Roboto Mono"/>
                          <a:sym typeface="Roboto Mono"/>
                        </a:rPr>
                        <a:t>Detailed Analysis</a:t>
                      </a:r>
                      <a:endParaRPr sz="1400" b="1" dirty="0">
                        <a:solidFill>
                          <a:schemeClr val="dk1"/>
                        </a:solidFill>
                        <a:latin typeface="Roboto Mono"/>
                        <a:ea typeface="Roboto Mono"/>
                        <a:cs typeface="Roboto Mono"/>
                        <a:sym typeface="Roboto Mon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521938">
                <a:tc>
                  <a:txBody>
                    <a:bodyPr/>
                    <a:lstStyle/>
                    <a:p>
                      <a:pPr marL="171450" lvl="0" indent="-171450" algn="l" rtl="0">
                        <a:lnSpc>
                          <a:spcPct val="100000"/>
                        </a:lnSpc>
                        <a:spcBef>
                          <a:spcPts val="0"/>
                        </a:spcBef>
                        <a:spcAft>
                          <a:spcPts val="0"/>
                        </a:spcAft>
                        <a:buFont typeface="Wingdings" pitchFamily="2" charset="2"/>
                        <a:buChar char="v"/>
                      </a:pPr>
                      <a:r>
                        <a:rPr lang="en" sz="1400" b="1" dirty="0">
                          <a:solidFill>
                            <a:schemeClr val="dk1"/>
                          </a:solidFill>
                          <a:uFill>
                            <a:noFill/>
                          </a:uFill>
                          <a:latin typeface="Roboto Mono"/>
                          <a:ea typeface="Roboto Mono"/>
                          <a:cs typeface="Roboto Mono"/>
                          <a:sym typeface="Roboto Mono"/>
                        </a:rPr>
                        <a:t>Key Takeaways</a:t>
                      </a:r>
                      <a:endParaRPr sz="1400" b="1" dirty="0">
                        <a:solidFill>
                          <a:schemeClr val="dk1"/>
                        </a:solidFill>
                        <a:latin typeface="Roboto Mono"/>
                        <a:ea typeface="Roboto Mono"/>
                        <a:cs typeface="Roboto Mono"/>
                        <a:sym typeface="Roboto Mon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529936">
                <a:tc>
                  <a:txBody>
                    <a:bodyPr/>
                    <a:lstStyle/>
                    <a:p>
                      <a:pPr marL="171450" lvl="0" indent="-171450" algn="l" rtl="0">
                        <a:lnSpc>
                          <a:spcPct val="100000"/>
                        </a:lnSpc>
                        <a:spcBef>
                          <a:spcPts val="0"/>
                        </a:spcBef>
                        <a:spcAft>
                          <a:spcPts val="0"/>
                        </a:spcAft>
                        <a:buFont typeface="Wingdings" pitchFamily="2" charset="2"/>
                        <a:buChar char="v"/>
                      </a:pPr>
                      <a:r>
                        <a:rPr lang="en" sz="1400" b="1" dirty="0">
                          <a:solidFill>
                            <a:schemeClr val="dk1"/>
                          </a:solidFill>
                          <a:uFill>
                            <a:noFill/>
                          </a:uFill>
                          <a:latin typeface="Roboto Mono"/>
                          <a:ea typeface="Roboto Mono"/>
                          <a:cs typeface="Roboto Mono"/>
                          <a:sym typeface="Roboto Mono"/>
                        </a:rPr>
                        <a:t>Conclusion</a:t>
                      </a:r>
                      <a:endParaRPr sz="1400" b="1" dirty="0">
                        <a:solidFill>
                          <a:schemeClr val="dk1"/>
                        </a:solidFill>
                        <a:latin typeface="Roboto Mono"/>
                        <a:ea typeface="Roboto Mono"/>
                        <a:cs typeface="Roboto Mono"/>
                        <a:sym typeface="Roboto Mon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bl>
          </a:graphicData>
        </a:graphic>
      </p:graphicFrame>
      <p:cxnSp>
        <p:nvCxnSpPr>
          <p:cNvPr id="8" name="Google Shape;1115;p37">
            <a:hlinkClick r:id="" action="ppaction://hlinkshowjump?jump=nextslide"/>
            <a:extLst>
              <a:ext uri="{FF2B5EF4-FFF2-40B4-BE49-F238E27FC236}">
                <a16:creationId xmlns:a16="http://schemas.microsoft.com/office/drawing/2014/main" id="{CAF59A2F-113E-6D12-8DF8-6618FD14318B}"/>
              </a:ext>
            </a:extLst>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33">
          <a:extLst>
            <a:ext uri="{FF2B5EF4-FFF2-40B4-BE49-F238E27FC236}">
              <a16:creationId xmlns:a16="http://schemas.microsoft.com/office/drawing/2014/main" id="{3B345780-59E4-C368-80E6-4CC5E2633E93}"/>
            </a:ext>
          </a:extLst>
        </p:cNvPr>
        <p:cNvGrpSpPr/>
        <p:nvPr/>
      </p:nvGrpSpPr>
      <p:grpSpPr>
        <a:xfrm>
          <a:off x="0" y="0"/>
          <a:ext cx="0" cy="0"/>
          <a:chOff x="0" y="0"/>
          <a:chExt cx="0" cy="0"/>
        </a:xfrm>
      </p:grpSpPr>
      <p:sp>
        <p:nvSpPr>
          <p:cNvPr id="1234" name="Google Shape;1234;p44">
            <a:extLst>
              <a:ext uri="{FF2B5EF4-FFF2-40B4-BE49-F238E27FC236}">
                <a16:creationId xmlns:a16="http://schemas.microsoft.com/office/drawing/2014/main" id="{6CD20BED-9B73-260D-A66B-1AA728697713}"/>
              </a:ext>
            </a:extLst>
          </p:cNvPr>
          <p:cNvSpPr txBox="1">
            <a:spLocks noGrp="1"/>
          </p:cNvSpPr>
          <p:nvPr>
            <p:ph type="title"/>
          </p:nvPr>
        </p:nvSpPr>
        <p:spPr>
          <a:xfrm>
            <a:off x="706825" y="548450"/>
            <a:ext cx="7730400" cy="56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t>QUERY THE PERECENTAGE CONTRIBUTION OF EACH PIZZA CATEGORY TO TOTAL REVENUE?</a:t>
            </a:r>
          </a:p>
        </p:txBody>
      </p:sp>
      <p:cxnSp>
        <p:nvCxnSpPr>
          <p:cNvPr id="1247" name="Google Shape;1247;p44">
            <a:hlinkClick r:id="" action="ppaction://hlinkshowjump?jump=nextslide"/>
            <a:extLst>
              <a:ext uri="{FF2B5EF4-FFF2-40B4-BE49-F238E27FC236}">
                <a16:creationId xmlns:a16="http://schemas.microsoft.com/office/drawing/2014/main" id="{FB76728F-AB1F-26B2-E98B-44E23CC10EE7}"/>
              </a:ext>
            </a:extLst>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248" name="Google Shape;1248;p44">
            <a:extLst>
              <a:ext uri="{FF2B5EF4-FFF2-40B4-BE49-F238E27FC236}">
                <a16:creationId xmlns:a16="http://schemas.microsoft.com/office/drawing/2014/main" id="{9AA250F3-255E-1B4C-AEC3-8C3F183BC6F4}"/>
              </a:ext>
            </a:extLst>
          </p:cNvPr>
          <p:cNvPicPr preferRelativeResize="0"/>
          <p:nvPr/>
        </p:nvPicPr>
        <p:blipFill>
          <a:blip r:embed="rId3">
            <a:alphaModFix/>
          </a:blip>
          <a:stretch>
            <a:fillRect/>
          </a:stretch>
        </p:blipFill>
        <p:spPr>
          <a:xfrm>
            <a:off x="-540475" y="1531467"/>
            <a:ext cx="1828800" cy="1798683"/>
          </a:xfrm>
          <a:prstGeom prst="rect">
            <a:avLst/>
          </a:prstGeom>
          <a:noFill/>
          <a:ln>
            <a:noFill/>
          </a:ln>
        </p:spPr>
      </p:pic>
      <p:sp>
        <p:nvSpPr>
          <p:cNvPr id="28" name="TextBox 27">
            <a:extLst>
              <a:ext uri="{FF2B5EF4-FFF2-40B4-BE49-F238E27FC236}">
                <a16:creationId xmlns:a16="http://schemas.microsoft.com/office/drawing/2014/main" id="{BEFCEE58-7D8A-1336-FC47-E2940F897A77}"/>
              </a:ext>
            </a:extLst>
          </p:cNvPr>
          <p:cNvSpPr txBox="1"/>
          <p:nvPr/>
        </p:nvSpPr>
        <p:spPr>
          <a:xfrm>
            <a:off x="927489" y="1223690"/>
            <a:ext cx="721672" cy="307777"/>
          </a:xfrm>
          <a:prstGeom prst="rect">
            <a:avLst/>
          </a:prstGeom>
          <a:noFill/>
        </p:spPr>
        <p:txBody>
          <a:bodyPr wrap="none" rtlCol="0">
            <a:spAutoFit/>
          </a:bodyPr>
          <a:lstStyle/>
          <a:p>
            <a:r>
              <a:rPr lang="en-US" b="1" dirty="0">
                <a:latin typeface="Roboto Mono" pitchFamily="49" charset="0"/>
                <a:ea typeface="Roboto Mono" pitchFamily="49" charset="0"/>
              </a:rPr>
              <a:t>Input</a:t>
            </a:r>
          </a:p>
        </p:txBody>
      </p:sp>
      <p:pic>
        <p:nvPicPr>
          <p:cNvPr id="2" name="Google Shape;1249;p44">
            <a:extLst>
              <a:ext uri="{FF2B5EF4-FFF2-40B4-BE49-F238E27FC236}">
                <a16:creationId xmlns:a16="http://schemas.microsoft.com/office/drawing/2014/main" id="{2339433A-B078-51A5-7BAD-DF752A1C349F}"/>
              </a:ext>
            </a:extLst>
          </p:cNvPr>
          <p:cNvPicPr preferRelativeResize="0"/>
          <p:nvPr/>
        </p:nvPicPr>
        <p:blipFill rotWithShape="1">
          <a:blip r:embed="rId4">
            <a:alphaModFix/>
          </a:blip>
          <a:srcRect l="18058" t="4506" r="14935" b="13552"/>
          <a:stretch/>
        </p:blipFill>
        <p:spPr>
          <a:xfrm>
            <a:off x="7000463" y="3759770"/>
            <a:ext cx="2873524" cy="1988875"/>
          </a:xfrm>
          <a:prstGeom prst="rect">
            <a:avLst/>
          </a:prstGeom>
          <a:noFill/>
          <a:ln>
            <a:noFill/>
          </a:ln>
        </p:spPr>
      </p:pic>
      <p:sp>
        <p:nvSpPr>
          <p:cNvPr id="3" name="TextBox 2">
            <a:extLst>
              <a:ext uri="{FF2B5EF4-FFF2-40B4-BE49-F238E27FC236}">
                <a16:creationId xmlns:a16="http://schemas.microsoft.com/office/drawing/2014/main" id="{AD496D14-240C-5262-D599-E84B971401CC}"/>
              </a:ext>
            </a:extLst>
          </p:cNvPr>
          <p:cNvSpPr txBox="1"/>
          <p:nvPr/>
        </p:nvSpPr>
        <p:spPr>
          <a:xfrm>
            <a:off x="927489" y="2492492"/>
            <a:ext cx="829073" cy="307777"/>
          </a:xfrm>
          <a:prstGeom prst="rect">
            <a:avLst/>
          </a:prstGeom>
          <a:noFill/>
        </p:spPr>
        <p:txBody>
          <a:bodyPr wrap="none" rtlCol="0">
            <a:spAutoFit/>
          </a:bodyPr>
          <a:lstStyle/>
          <a:p>
            <a:r>
              <a:rPr lang="en-US" b="1" dirty="0">
                <a:latin typeface="Roboto Mono" pitchFamily="49" charset="0"/>
                <a:ea typeface="Roboto Mono" pitchFamily="49" charset="0"/>
              </a:rPr>
              <a:t>Output</a:t>
            </a:r>
          </a:p>
        </p:txBody>
      </p:sp>
      <p:pic>
        <p:nvPicPr>
          <p:cNvPr id="4" name="Picture 3">
            <a:extLst>
              <a:ext uri="{FF2B5EF4-FFF2-40B4-BE49-F238E27FC236}">
                <a16:creationId xmlns:a16="http://schemas.microsoft.com/office/drawing/2014/main" id="{FEBE4C3D-EDD3-325A-0E06-4F68F3FA1DA8}"/>
              </a:ext>
            </a:extLst>
          </p:cNvPr>
          <p:cNvPicPr>
            <a:picLocks noChangeAspect="1"/>
          </p:cNvPicPr>
          <p:nvPr/>
        </p:nvPicPr>
        <p:blipFill>
          <a:blip r:embed="rId5"/>
          <a:stretch>
            <a:fillRect/>
          </a:stretch>
        </p:blipFill>
        <p:spPr>
          <a:xfrm>
            <a:off x="927489" y="2911809"/>
            <a:ext cx="2794000" cy="1181100"/>
          </a:xfrm>
          <a:prstGeom prst="rect">
            <a:avLst/>
          </a:prstGeom>
        </p:spPr>
      </p:pic>
      <p:pic>
        <p:nvPicPr>
          <p:cNvPr id="5" name="Picture 4">
            <a:extLst>
              <a:ext uri="{FF2B5EF4-FFF2-40B4-BE49-F238E27FC236}">
                <a16:creationId xmlns:a16="http://schemas.microsoft.com/office/drawing/2014/main" id="{C7835099-B65D-DC6E-6C65-5F58EDA99CA6}"/>
              </a:ext>
            </a:extLst>
          </p:cNvPr>
          <p:cNvPicPr>
            <a:picLocks noChangeAspect="1"/>
          </p:cNvPicPr>
          <p:nvPr/>
        </p:nvPicPr>
        <p:blipFill>
          <a:blip r:embed="rId6"/>
          <a:stretch>
            <a:fillRect/>
          </a:stretch>
        </p:blipFill>
        <p:spPr>
          <a:xfrm>
            <a:off x="927489" y="1640422"/>
            <a:ext cx="7220630" cy="570049"/>
          </a:xfrm>
          <a:prstGeom prst="rect">
            <a:avLst/>
          </a:prstGeom>
        </p:spPr>
      </p:pic>
    </p:spTree>
    <p:extLst>
      <p:ext uri="{BB962C8B-B14F-4D97-AF65-F5344CB8AC3E}">
        <p14:creationId xmlns:p14="http://schemas.microsoft.com/office/powerpoint/2010/main" val="1287443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33">
          <a:extLst>
            <a:ext uri="{FF2B5EF4-FFF2-40B4-BE49-F238E27FC236}">
              <a16:creationId xmlns:a16="http://schemas.microsoft.com/office/drawing/2014/main" id="{8D4FC528-85D0-9467-EAC5-64938109E71C}"/>
            </a:ext>
          </a:extLst>
        </p:cNvPr>
        <p:cNvGrpSpPr/>
        <p:nvPr/>
      </p:nvGrpSpPr>
      <p:grpSpPr>
        <a:xfrm>
          <a:off x="0" y="0"/>
          <a:ext cx="0" cy="0"/>
          <a:chOff x="0" y="0"/>
          <a:chExt cx="0" cy="0"/>
        </a:xfrm>
      </p:grpSpPr>
      <p:sp>
        <p:nvSpPr>
          <p:cNvPr id="1234" name="Google Shape;1234;p44">
            <a:extLst>
              <a:ext uri="{FF2B5EF4-FFF2-40B4-BE49-F238E27FC236}">
                <a16:creationId xmlns:a16="http://schemas.microsoft.com/office/drawing/2014/main" id="{039BA45A-C610-A6A5-0075-701C45972769}"/>
              </a:ext>
            </a:extLst>
          </p:cNvPr>
          <p:cNvSpPr txBox="1">
            <a:spLocks noGrp="1"/>
          </p:cNvSpPr>
          <p:nvPr>
            <p:ph type="title"/>
          </p:nvPr>
        </p:nvSpPr>
        <p:spPr>
          <a:xfrm>
            <a:off x="706825" y="548450"/>
            <a:ext cx="7730400" cy="56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t>ANALYSE THE QUMULATIVE REVENUE GENERATED OVER DATE?</a:t>
            </a:r>
          </a:p>
        </p:txBody>
      </p:sp>
      <p:cxnSp>
        <p:nvCxnSpPr>
          <p:cNvPr id="1247" name="Google Shape;1247;p44">
            <a:hlinkClick r:id="" action="ppaction://hlinkshowjump?jump=nextslide"/>
            <a:extLst>
              <a:ext uri="{FF2B5EF4-FFF2-40B4-BE49-F238E27FC236}">
                <a16:creationId xmlns:a16="http://schemas.microsoft.com/office/drawing/2014/main" id="{D8A8B0B5-0A00-F80D-9E09-5D06F8D5316C}"/>
              </a:ext>
            </a:extLst>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248" name="Google Shape;1248;p44">
            <a:extLst>
              <a:ext uri="{FF2B5EF4-FFF2-40B4-BE49-F238E27FC236}">
                <a16:creationId xmlns:a16="http://schemas.microsoft.com/office/drawing/2014/main" id="{38D026DD-5A92-7EAB-F577-1819D4D8B105}"/>
              </a:ext>
            </a:extLst>
          </p:cNvPr>
          <p:cNvPicPr preferRelativeResize="0"/>
          <p:nvPr/>
        </p:nvPicPr>
        <p:blipFill>
          <a:blip r:embed="rId3">
            <a:alphaModFix/>
          </a:blip>
          <a:stretch>
            <a:fillRect/>
          </a:stretch>
        </p:blipFill>
        <p:spPr>
          <a:xfrm>
            <a:off x="-540475" y="1531467"/>
            <a:ext cx="1828800" cy="1798683"/>
          </a:xfrm>
          <a:prstGeom prst="rect">
            <a:avLst/>
          </a:prstGeom>
          <a:noFill/>
          <a:ln>
            <a:noFill/>
          </a:ln>
        </p:spPr>
      </p:pic>
      <p:sp>
        <p:nvSpPr>
          <p:cNvPr id="28" name="TextBox 27">
            <a:extLst>
              <a:ext uri="{FF2B5EF4-FFF2-40B4-BE49-F238E27FC236}">
                <a16:creationId xmlns:a16="http://schemas.microsoft.com/office/drawing/2014/main" id="{B6F488E5-9D9C-38C1-230C-0C9A459A92DA}"/>
              </a:ext>
            </a:extLst>
          </p:cNvPr>
          <p:cNvSpPr txBox="1"/>
          <p:nvPr/>
        </p:nvSpPr>
        <p:spPr>
          <a:xfrm>
            <a:off x="927489" y="1223690"/>
            <a:ext cx="721672" cy="307777"/>
          </a:xfrm>
          <a:prstGeom prst="rect">
            <a:avLst/>
          </a:prstGeom>
          <a:noFill/>
        </p:spPr>
        <p:txBody>
          <a:bodyPr wrap="none" rtlCol="0">
            <a:spAutoFit/>
          </a:bodyPr>
          <a:lstStyle/>
          <a:p>
            <a:r>
              <a:rPr lang="en-US" b="1" dirty="0">
                <a:latin typeface="Roboto Mono" pitchFamily="49" charset="0"/>
                <a:ea typeface="Roboto Mono" pitchFamily="49" charset="0"/>
              </a:rPr>
              <a:t>Input</a:t>
            </a:r>
          </a:p>
        </p:txBody>
      </p:sp>
      <p:pic>
        <p:nvPicPr>
          <p:cNvPr id="2" name="Google Shape;1249;p44">
            <a:extLst>
              <a:ext uri="{FF2B5EF4-FFF2-40B4-BE49-F238E27FC236}">
                <a16:creationId xmlns:a16="http://schemas.microsoft.com/office/drawing/2014/main" id="{CB8D17E1-6834-1491-1D38-D3BAFEA89AE2}"/>
              </a:ext>
            </a:extLst>
          </p:cNvPr>
          <p:cNvPicPr preferRelativeResize="0"/>
          <p:nvPr/>
        </p:nvPicPr>
        <p:blipFill rotWithShape="1">
          <a:blip r:embed="rId4">
            <a:alphaModFix/>
          </a:blip>
          <a:srcRect l="18058" t="4506" r="14935" b="13552"/>
          <a:stretch/>
        </p:blipFill>
        <p:spPr>
          <a:xfrm>
            <a:off x="7000463" y="3759770"/>
            <a:ext cx="2873524" cy="1988875"/>
          </a:xfrm>
          <a:prstGeom prst="rect">
            <a:avLst/>
          </a:prstGeom>
          <a:noFill/>
          <a:ln>
            <a:noFill/>
          </a:ln>
        </p:spPr>
      </p:pic>
      <p:sp>
        <p:nvSpPr>
          <p:cNvPr id="3" name="TextBox 2">
            <a:extLst>
              <a:ext uri="{FF2B5EF4-FFF2-40B4-BE49-F238E27FC236}">
                <a16:creationId xmlns:a16="http://schemas.microsoft.com/office/drawing/2014/main" id="{C5143ED5-C446-382A-CAE9-B5396C820582}"/>
              </a:ext>
            </a:extLst>
          </p:cNvPr>
          <p:cNvSpPr txBox="1"/>
          <p:nvPr/>
        </p:nvSpPr>
        <p:spPr>
          <a:xfrm>
            <a:off x="927489" y="2492492"/>
            <a:ext cx="829073" cy="307777"/>
          </a:xfrm>
          <a:prstGeom prst="rect">
            <a:avLst/>
          </a:prstGeom>
          <a:noFill/>
        </p:spPr>
        <p:txBody>
          <a:bodyPr wrap="none" rtlCol="0">
            <a:spAutoFit/>
          </a:bodyPr>
          <a:lstStyle/>
          <a:p>
            <a:r>
              <a:rPr lang="en-US" b="1" dirty="0">
                <a:latin typeface="Roboto Mono" pitchFamily="49" charset="0"/>
                <a:ea typeface="Roboto Mono" pitchFamily="49" charset="0"/>
              </a:rPr>
              <a:t>Output</a:t>
            </a:r>
          </a:p>
        </p:txBody>
      </p:sp>
      <p:pic>
        <p:nvPicPr>
          <p:cNvPr id="4" name="Picture 3">
            <a:extLst>
              <a:ext uri="{FF2B5EF4-FFF2-40B4-BE49-F238E27FC236}">
                <a16:creationId xmlns:a16="http://schemas.microsoft.com/office/drawing/2014/main" id="{BB34EE25-AA2A-963F-DA5C-110841F7D303}"/>
              </a:ext>
            </a:extLst>
          </p:cNvPr>
          <p:cNvPicPr>
            <a:picLocks noChangeAspect="1"/>
          </p:cNvPicPr>
          <p:nvPr/>
        </p:nvPicPr>
        <p:blipFill>
          <a:blip r:embed="rId5"/>
          <a:stretch>
            <a:fillRect/>
          </a:stretch>
        </p:blipFill>
        <p:spPr>
          <a:xfrm>
            <a:off x="927489" y="1586720"/>
            <a:ext cx="6188535" cy="850518"/>
          </a:xfrm>
          <a:prstGeom prst="rect">
            <a:avLst/>
          </a:prstGeom>
        </p:spPr>
      </p:pic>
      <p:pic>
        <p:nvPicPr>
          <p:cNvPr id="5" name="Picture 4">
            <a:extLst>
              <a:ext uri="{FF2B5EF4-FFF2-40B4-BE49-F238E27FC236}">
                <a16:creationId xmlns:a16="http://schemas.microsoft.com/office/drawing/2014/main" id="{1FD5CE99-02F5-DEC4-7639-86494604C5D9}"/>
              </a:ext>
            </a:extLst>
          </p:cNvPr>
          <p:cNvPicPr>
            <a:picLocks noChangeAspect="1"/>
          </p:cNvPicPr>
          <p:nvPr/>
        </p:nvPicPr>
        <p:blipFill>
          <a:blip r:embed="rId6"/>
          <a:stretch>
            <a:fillRect/>
          </a:stretch>
        </p:blipFill>
        <p:spPr>
          <a:xfrm>
            <a:off x="927489" y="2830178"/>
            <a:ext cx="1828800" cy="1440611"/>
          </a:xfrm>
          <a:prstGeom prst="rect">
            <a:avLst/>
          </a:prstGeom>
        </p:spPr>
      </p:pic>
    </p:spTree>
    <p:extLst>
      <p:ext uri="{BB962C8B-B14F-4D97-AF65-F5344CB8AC3E}">
        <p14:creationId xmlns:p14="http://schemas.microsoft.com/office/powerpoint/2010/main" val="1128107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33">
          <a:extLst>
            <a:ext uri="{FF2B5EF4-FFF2-40B4-BE49-F238E27FC236}">
              <a16:creationId xmlns:a16="http://schemas.microsoft.com/office/drawing/2014/main" id="{A0FD1D9E-83EA-6F21-C484-50D1F8FCC56B}"/>
            </a:ext>
          </a:extLst>
        </p:cNvPr>
        <p:cNvGrpSpPr/>
        <p:nvPr/>
      </p:nvGrpSpPr>
      <p:grpSpPr>
        <a:xfrm>
          <a:off x="0" y="0"/>
          <a:ext cx="0" cy="0"/>
          <a:chOff x="0" y="0"/>
          <a:chExt cx="0" cy="0"/>
        </a:xfrm>
      </p:grpSpPr>
      <p:sp>
        <p:nvSpPr>
          <p:cNvPr id="1234" name="Google Shape;1234;p44">
            <a:extLst>
              <a:ext uri="{FF2B5EF4-FFF2-40B4-BE49-F238E27FC236}">
                <a16:creationId xmlns:a16="http://schemas.microsoft.com/office/drawing/2014/main" id="{898E4073-EE7D-74C9-9593-476971C3897D}"/>
              </a:ext>
            </a:extLst>
          </p:cNvPr>
          <p:cNvSpPr txBox="1">
            <a:spLocks noGrp="1"/>
          </p:cNvSpPr>
          <p:nvPr>
            <p:ph type="title"/>
          </p:nvPr>
        </p:nvSpPr>
        <p:spPr>
          <a:xfrm>
            <a:off x="706825" y="548450"/>
            <a:ext cx="7730400" cy="56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t>DETERMINE THE TOP 3 MOST ORDERED PIZZAS NAMES BASED ON REVENUE FOR EACH CATEGORY?</a:t>
            </a:r>
          </a:p>
        </p:txBody>
      </p:sp>
      <p:cxnSp>
        <p:nvCxnSpPr>
          <p:cNvPr id="1247" name="Google Shape;1247;p44">
            <a:hlinkClick r:id="" action="ppaction://hlinkshowjump?jump=nextslide"/>
            <a:extLst>
              <a:ext uri="{FF2B5EF4-FFF2-40B4-BE49-F238E27FC236}">
                <a16:creationId xmlns:a16="http://schemas.microsoft.com/office/drawing/2014/main" id="{42FEA7D8-D924-9331-9C18-E282BD6A1ED8}"/>
              </a:ext>
            </a:extLst>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248" name="Google Shape;1248;p44">
            <a:extLst>
              <a:ext uri="{FF2B5EF4-FFF2-40B4-BE49-F238E27FC236}">
                <a16:creationId xmlns:a16="http://schemas.microsoft.com/office/drawing/2014/main" id="{08F59038-AA70-67B9-7A31-713F19A6ECF4}"/>
              </a:ext>
            </a:extLst>
          </p:cNvPr>
          <p:cNvPicPr preferRelativeResize="0"/>
          <p:nvPr/>
        </p:nvPicPr>
        <p:blipFill>
          <a:blip r:embed="rId3">
            <a:alphaModFix/>
          </a:blip>
          <a:stretch>
            <a:fillRect/>
          </a:stretch>
        </p:blipFill>
        <p:spPr>
          <a:xfrm>
            <a:off x="-540475" y="1531467"/>
            <a:ext cx="1828800" cy="1798683"/>
          </a:xfrm>
          <a:prstGeom prst="rect">
            <a:avLst/>
          </a:prstGeom>
          <a:noFill/>
          <a:ln>
            <a:noFill/>
          </a:ln>
        </p:spPr>
      </p:pic>
      <p:sp>
        <p:nvSpPr>
          <p:cNvPr id="28" name="TextBox 27">
            <a:extLst>
              <a:ext uri="{FF2B5EF4-FFF2-40B4-BE49-F238E27FC236}">
                <a16:creationId xmlns:a16="http://schemas.microsoft.com/office/drawing/2014/main" id="{26B0B463-1356-12E5-AFC5-4F7A1798BA5E}"/>
              </a:ext>
            </a:extLst>
          </p:cNvPr>
          <p:cNvSpPr txBox="1"/>
          <p:nvPr/>
        </p:nvSpPr>
        <p:spPr>
          <a:xfrm>
            <a:off x="927489" y="1223690"/>
            <a:ext cx="721672" cy="307777"/>
          </a:xfrm>
          <a:prstGeom prst="rect">
            <a:avLst/>
          </a:prstGeom>
          <a:noFill/>
        </p:spPr>
        <p:txBody>
          <a:bodyPr wrap="none" rtlCol="0">
            <a:spAutoFit/>
          </a:bodyPr>
          <a:lstStyle/>
          <a:p>
            <a:r>
              <a:rPr lang="en-US" b="1" dirty="0">
                <a:latin typeface="Roboto Mono" pitchFamily="49" charset="0"/>
                <a:ea typeface="Roboto Mono" pitchFamily="49" charset="0"/>
              </a:rPr>
              <a:t>Input</a:t>
            </a:r>
          </a:p>
        </p:txBody>
      </p:sp>
      <p:pic>
        <p:nvPicPr>
          <p:cNvPr id="2" name="Google Shape;1249;p44">
            <a:extLst>
              <a:ext uri="{FF2B5EF4-FFF2-40B4-BE49-F238E27FC236}">
                <a16:creationId xmlns:a16="http://schemas.microsoft.com/office/drawing/2014/main" id="{6D6F2B77-95A9-99E7-9355-24032AA1A7FD}"/>
              </a:ext>
            </a:extLst>
          </p:cNvPr>
          <p:cNvPicPr preferRelativeResize="0"/>
          <p:nvPr/>
        </p:nvPicPr>
        <p:blipFill rotWithShape="1">
          <a:blip r:embed="rId4">
            <a:alphaModFix/>
          </a:blip>
          <a:srcRect l="18058" t="4506" r="14935" b="13552"/>
          <a:stretch/>
        </p:blipFill>
        <p:spPr>
          <a:xfrm>
            <a:off x="7000463" y="3759770"/>
            <a:ext cx="2873524" cy="1988875"/>
          </a:xfrm>
          <a:prstGeom prst="rect">
            <a:avLst/>
          </a:prstGeom>
          <a:noFill/>
          <a:ln>
            <a:noFill/>
          </a:ln>
        </p:spPr>
      </p:pic>
      <p:sp>
        <p:nvSpPr>
          <p:cNvPr id="3" name="TextBox 2">
            <a:extLst>
              <a:ext uri="{FF2B5EF4-FFF2-40B4-BE49-F238E27FC236}">
                <a16:creationId xmlns:a16="http://schemas.microsoft.com/office/drawing/2014/main" id="{521AA375-8B39-4A22-4422-96A5339D7996}"/>
              </a:ext>
            </a:extLst>
          </p:cNvPr>
          <p:cNvSpPr txBox="1"/>
          <p:nvPr/>
        </p:nvSpPr>
        <p:spPr>
          <a:xfrm>
            <a:off x="927489" y="2492492"/>
            <a:ext cx="829073" cy="307777"/>
          </a:xfrm>
          <a:prstGeom prst="rect">
            <a:avLst/>
          </a:prstGeom>
          <a:noFill/>
        </p:spPr>
        <p:txBody>
          <a:bodyPr wrap="none" rtlCol="0">
            <a:spAutoFit/>
          </a:bodyPr>
          <a:lstStyle/>
          <a:p>
            <a:r>
              <a:rPr lang="en-US" b="1" dirty="0">
                <a:latin typeface="Roboto Mono" pitchFamily="49" charset="0"/>
                <a:ea typeface="Roboto Mono" pitchFamily="49" charset="0"/>
              </a:rPr>
              <a:t>Output</a:t>
            </a:r>
          </a:p>
        </p:txBody>
      </p:sp>
      <p:pic>
        <p:nvPicPr>
          <p:cNvPr id="4" name="Picture 3">
            <a:extLst>
              <a:ext uri="{FF2B5EF4-FFF2-40B4-BE49-F238E27FC236}">
                <a16:creationId xmlns:a16="http://schemas.microsoft.com/office/drawing/2014/main" id="{14202EA8-CEC5-8F1C-DBC6-4CA2EF97413E}"/>
              </a:ext>
            </a:extLst>
          </p:cNvPr>
          <p:cNvPicPr>
            <a:picLocks noChangeAspect="1"/>
          </p:cNvPicPr>
          <p:nvPr/>
        </p:nvPicPr>
        <p:blipFill>
          <a:blip r:embed="rId5"/>
          <a:stretch>
            <a:fillRect/>
          </a:stretch>
        </p:blipFill>
        <p:spPr>
          <a:xfrm>
            <a:off x="958497" y="2819646"/>
            <a:ext cx="2771532" cy="1518944"/>
          </a:xfrm>
          <a:prstGeom prst="rect">
            <a:avLst/>
          </a:prstGeom>
        </p:spPr>
      </p:pic>
      <p:pic>
        <p:nvPicPr>
          <p:cNvPr id="5" name="Picture 4">
            <a:extLst>
              <a:ext uri="{FF2B5EF4-FFF2-40B4-BE49-F238E27FC236}">
                <a16:creationId xmlns:a16="http://schemas.microsoft.com/office/drawing/2014/main" id="{7902CD0E-881D-9428-C236-1FE259D3A591}"/>
              </a:ext>
            </a:extLst>
          </p:cNvPr>
          <p:cNvPicPr>
            <a:picLocks noChangeAspect="1"/>
          </p:cNvPicPr>
          <p:nvPr/>
        </p:nvPicPr>
        <p:blipFill>
          <a:blip r:embed="rId6"/>
          <a:stretch>
            <a:fillRect/>
          </a:stretch>
        </p:blipFill>
        <p:spPr>
          <a:xfrm>
            <a:off x="958497" y="1577793"/>
            <a:ext cx="6314663" cy="868372"/>
          </a:xfrm>
          <a:prstGeom prst="rect">
            <a:avLst/>
          </a:prstGeom>
        </p:spPr>
      </p:pic>
    </p:spTree>
    <p:extLst>
      <p:ext uri="{BB962C8B-B14F-4D97-AF65-F5344CB8AC3E}">
        <p14:creationId xmlns:p14="http://schemas.microsoft.com/office/powerpoint/2010/main" val="42931686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43"/>
          <p:cNvSpPr txBox="1">
            <a:spLocks noGrp="1"/>
          </p:cNvSpPr>
          <p:nvPr>
            <p:ph type="title"/>
          </p:nvPr>
        </p:nvSpPr>
        <p:spPr>
          <a:xfrm>
            <a:off x="3155092" y="693136"/>
            <a:ext cx="2833815" cy="49292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KEY TAKEAWAYS</a:t>
            </a:r>
            <a:endParaRPr dirty="0">
              <a:solidFill>
                <a:schemeClr val="dk2"/>
              </a:solidFill>
            </a:endParaRPr>
          </a:p>
        </p:txBody>
      </p:sp>
      <p:sp>
        <p:nvSpPr>
          <p:cNvPr id="1226" name="Google Shape;1226;p43"/>
          <p:cNvSpPr txBox="1">
            <a:spLocks noGrp="1"/>
          </p:cNvSpPr>
          <p:nvPr>
            <p:ph type="body" idx="1"/>
          </p:nvPr>
        </p:nvSpPr>
        <p:spPr>
          <a:xfrm>
            <a:off x="423746" y="1166891"/>
            <a:ext cx="7069874" cy="3230073"/>
          </a:xfrm>
          <a:prstGeom prst="rect">
            <a:avLst/>
          </a:prstGeom>
        </p:spPr>
        <p:txBody>
          <a:bodyPr spcFirstLastPara="1" wrap="square" lIns="91425" tIns="91425" rIns="91425" bIns="91425" anchor="t" anchorCtr="0">
            <a:noAutofit/>
          </a:bodyPr>
          <a:lstStyle/>
          <a:p>
            <a:r>
              <a:rPr lang="en-US" sz="1050" dirty="0">
                <a:effectLst/>
                <a:latin typeface="Roboto Mono" pitchFamily="49" charset="0"/>
                <a:ea typeface="Roboto Mono" pitchFamily="49" charset="0"/>
              </a:rPr>
              <a:t>In 2015, </a:t>
            </a:r>
            <a:r>
              <a:rPr lang="en-US" sz="1050" b="1" dirty="0">
                <a:effectLst/>
                <a:latin typeface="Roboto Mono" pitchFamily="49" charset="0"/>
                <a:ea typeface="Roboto Mono" pitchFamily="49" charset="0"/>
              </a:rPr>
              <a:t>large (L) </a:t>
            </a:r>
            <a:r>
              <a:rPr lang="en-US" sz="1050" dirty="0">
                <a:effectLst/>
                <a:latin typeface="Roboto Mono" pitchFamily="49" charset="0"/>
                <a:ea typeface="Roboto Mono" pitchFamily="49" charset="0"/>
              </a:rPr>
              <a:t>pizzas were the most ordered with an order quantity of 18,956, while </a:t>
            </a:r>
            <a:r>
              <a:rPr lang="en-US" sz="1050" b="1" dirty="0">
                <a:effectLst/>
                <a:latin typeface="Roboto Mono" pitchFamily="49" charset="0"/>
                <a:ea typeface="Roboto Mono" pitchFamily="49" charset="0"/>
              </a:rPr>
              <a:t>XXL </a:t>
            </a:r>
            <a:r>
              <a:rPr lang="en-US" sz="1050" dirty="0">
                <a:effectLst/>
                <a:latin typeface="Roboto Mono" pitchFamily="49" charset="0"/>
                <a:ea typeface="Roboto Mono" pitchFamily="49" charset="0"/>
              </a:rPr>
              <a:t>pizzas had the lowest demand of 28.</a:t>
            </a:r>
          </a:p>
          <a:p>
            <a:r>
              <a:rPr lang="en-US" sz="1050" dirty="0">
                <a:effectLst/>
                <a:latin typeface="Roboto Mono" pitchFamily="49" charset="0"/>
                <a:ea typeface="Roboto Mono" pitchFamily="49" charset="0"/>
              </a:rPr>
              <a:t>Daily average pizza order quantity is </a:t>
            </a:r>
            <a:r>
              <a:rPr lang="en-US" sz="1050" b="1" dirty="0">
                <a:effectLst/>
                <a:latin typeface="Roboto Mono" pitchFamily="49" charset="0"/>
                <a:ea typeface="Roboto Mono" pitchFamily="49" charset="0"/>
              </a:rPr>
              <a:t>138</a:t>
            </a:r>
            <a:r>
              <a:rPr lang="en-US" sz="1050" dirty="0">
                <a:effectLst/>
                <a:latin typeface="Roboto Mono" pitchFamily="49" charset="0"/>
                <a:ea typeface="Roboto Mono" pitchFamily="49" charset="0"/>
              </a:rPr>
              <a:t>.</a:t>
            </a:r>
          </a:p>
          <a:p>
            <a:r>
              <a:rPr lang="en-US" sz="1050" b="1" dirty="0">
                <a:effectLst/>
                <a:latin typeface="Roboto Mono" pitchFamily="49" charset="0"/>
                <a:ea typeface="Roboto Mono" pitchFamily="49" charset="0"/>
              </a:rPr>
              <a:t>Classic </a:t>
            </a:r>
            <a:r>
              <a:rPr lang="en-US" sz="1050" dirty="0">
                <a:effectLst/>
                <a:latin typeface="Roboto Mono" pitchFamily="49" charset="0"/>
                <a:ea typeface="Roboto Mono" pitchFamily="49" charset="0"/>
              </a:rPr>
              <a:t>pizza category were the most popular and had the highest order quantity at </a:t>
            </a:r>
            <a:r>
              <a:rPr lang="en-US" sz="1050" b="1" dirty="0">
                <a:effectLst/>
                <a:latin typeface="Roboto Mono" pitchFamily="49" charset="0"/>
                <a:ea typeface="Roboto Mono" pitchFamily="49" charset="0"/>
              </a:rPr>
              <a:t>14,888</a:t>
            </a:r>
            <a:r>
              <a:rPr lang="en-US" sz="1050" dirty="0">
                <a:effectLst/>
                <a:latin typeface="Roboto Mono" pitchFamily="49" charset="0"/>
                <a:ea typeface="Roboto Mono" pitchFamily="49" charset="0"/>
              </a:rPr>
              <a:t>.</a:t>
            </a:r>
          </a:p>
          <a:p>
            <a:r>
              <a:rPr lang="en-US" sz="1050" dirty="0">
                <a:effectLst/>
                <a:latin typeface="Roboto Mono" pitchFamily="49" charset="0"/>
                <a:ea typeface="Roboto Mono" pitchFamily="49" charset="0"/>
              </a:rPr>
              <a:t>The </a:t>
            </a:r>
            <a:r>
              <a:rPr lang="en-US" sz="1050" b="1" dirty="0">
                <a:effectLst/>
                <a:latin typeface="Roboto Mono" pitchFamily="49" charset="0"/>
                <a:ea typeface="Roboto Mono" pitchFamily="49" charset="0"/>
              </a:rPr>
              <a:t>Classic Deluxe Pizza</a:t>
            </a:r>
            <a:r>
              <a:rPr lang="en-US" sz="1050" dirty="0">
                <a:effectLst/>
                <a:latin typeface="Roboto Mono" pitchFamily="49" charset="0"/>
                <a:ea typeface="Roboto Mono" pitchFamily="49" charset="0"/>
              </a:rPr>
              <a:t> was the top-selling pizza with with an order quantity of </a:t>
            </a:r>
            <a:r>
              <a:rPr lang="en-US" sz="1050" b="1" dirty="0">
                <a:effectLst/>
                <a:latin typeface="Roboto Mono" pitchFamily="49" charset="0"/>
                <a:ea typeface="Roboto Mono" pitchFamily="49" charset="0"/>
              </a:rPr>
              <a:t>2,453</a:t>
            </a:r>
            <a:r>
              <a:rPr lang="en-US" sz="1050" dirty="0">
                <a:effectLst/>
                <a:latin typeface="Roboto Mono" pitchFamily="49" charset="0"/>
                <a:ea typeface="Roboto Mono" pitchFamily="49" charset="0"/>
              </a:rPr>
              <a:t>.</a:t>
            </a:r>
          </a:p>
          <a:p>
            <a:r>
              <a:rPr lang="en-US" sz="1050" b="1" dirty="0">
                <a:effectLst/>
                <a:latin typeface="Roboto Mono" pitchFamily="49" charset="0"/>
                <a:ea typeface="Roboto Mono" pitchFamily="49" charset="0"/>
              </a:rPr>
              <a:t>Top 7 pizzas by order quantity</a:t>
            </a:r>
            <a:r>
              <a:rPr lang="en-US" sz="1050" dirty="0">
                <a:effectLst/>
                <a:latin typeface="Roboto Mono" pitchFamily="49" charset="0"/>
                <a:ea typeface="Roboto Mono" pitchFamily="49" charset="0"/>
              </a:rPr>
              <a:t>:</a:t>
            </a:r>
          </a:p>
          <a:p>
            <a:pPr lvl="1">
              <a:buClr>
                <a:srgbClr val="ECA949"/>
              </a:buClr>
              <a:buSzPct val="100000"/>
              <a:buFont typeface="+mj-lt"/>
              <a:buAutoNum type="arabicPeriod"/>
            </a:pPr>
            <a:r>
              <a:rPr lang="en-US" sz="1050" dirty="0">
                <a:effectLst/>
                <a:latin typeface="Roboto Mono" pitchFamily="49" charset="0"/>
                <a:ea typeface="Roboto Mono" pitchFamily="49" charset="0"/>
              </a:rPr>
              <a:t>The Classic Deluxe Pizza</a:t>
            </a:r>
          </a:p>
          <a:p>
            <a:pPr lvl="1">
              <a:buClr>
                <a:srgbClr val="ECA949"/>
              </a:buClr>
              <a:buSzPct val="100000"/>
              <a:buFont typeface="+mj-lt"/>
              <a:buAutoNum type="arabicPeriod"/>
            </a:pPr>
            <a:r>
              <a:rPr lang="en-US" sz="1050" dirty="0">
                <a:effectLst/>
                <a:latin typeface="Roboto Mono" pitchFamily="49" charset="0"/>
                <a:ea typeface="Roboto Mono" pitchFamily="49" charset="0"/>
              </a:rPr>
              <a:t>The Barbecue Chicken Pizza</a:t>
            </a:r>
          </a:p>
          <a:p>
            <a:pPr lvl="1">
              <a:buClr>
                <a:srgbClr val="ECA949"/>
              </a:buClr>
              <a:buSzPct val="100000"/>
              <a:buFont typeface="+mj-lt"/>
              <a:buAutoNum type="arabicPeriod"/>
            </a:pPr>
            <a:r>
              <a:rPr lang="en-US" sz="1050" dirty="0">
                <a:effectLst/>
                <a:latin typeface="Roboto Mono" pitchFamily="49" charset="0"/>
                <a:ea typeface="Roboto Mono" pitchFamily="49" charset="0"/>
              </a:rPr>
              <a:t>The Hawaiian Pizza</a:t>
            </a:r>
          </a:p>
          <a:p>
            <a:pPr lvl="1">
              <a:buClr>
                <a:srgbClr val="ECA949"/>
              </a:buClr>
              <a:buSzPct val="100000"/>
              <a:buFont typeface="+mj-lt"/>
              <a:buAutoNum type="arabicPeriod"/>
            </a:pPr>
            <a:r>
              <a:rPr lang="en-US" sz="1050" dirty="0">
                <a:effectLst/>
                <a:latin typeface="Roboto Mono" pitchFamily="49" charset="0"/>
                <a:ea typeface="Roboto Mono" pitchFamily="49" charset="0"/>
              </a:rPr>
              <a:t>The Pepperoni Pizza</a:t>
            </a:r>
          </a:p>
          <a:p>
            <a:pPr lvl="1">
              <a:buClr>
                <a:srgbClr val="ECA949"/>
              </a:buClr>
              <a:buSzPct val="100000"/>
              <a:buFont typeface="+mj-lt"/>
              <a:buAutoNum type="arabicPeriod"/>
            </a:pPr>
            <a:r>
              <a:rPr lang="en-US" sz="1050" dirty="0">
                <a:effectLst/>
                <a:latin typeface="Roboto Mono" pitchFamily="49" charset="0"/>
                <a:ea typeface="Roboto Mono" pitchFamily="49" charset="0"/>
              </a:rPr>
              <a:t>The Thai Chicken Pizza</a:t>
            </a:r>
          </a:p>
          <a:p>
            <a:pPr lvl="1">
              <a:buClr>
                <a:srgbClr val="ECA949"/>
              </a:buClr>
              <a:buSzPct val="100000"/>
              <a:buFont typeface="+mj-lt"/>
              <a:buAutoNum type="arabicPeriod"/>
            </a:pPr>
            <a:r>
              <a:rPr lang="en-US" sz="1050" dirty="0">
                <a:effectLst/>
                <a:latin typeface="Roboto Mono" pitchFamily="49" charset="0"/>
                <a:ea typeface="Roboto Mono" pitchFamily="49" charset="0"/>
              </a:rPr>
              <a:t>The California Chicken Pizza</a:t>
            </a:r>
          </a:p>
          <a:p>
            <a:pPr lvl="1">
              <a:buClr>
                <a:srgbClr val="ECA949"/>
              </a:buClr>
              <a:buSzPct val="100000"/>
              <a:buFont typeface="+mj-lt"/>
              <a:buAutoNum type="arabicPeriod"/>
            </a:pPr>
            <a:r>
              <a:rPr lang="en-US" sz="1050" dirty="0">
                <a:effectLst/>
                <a:latin typeface="Roboto Mono" pitchFamily="49" charset="0"/>
                <a:ea typeface="Roboto Mono" pitchFamily="49" charset="0"/>
              </a:rPr>
              <a:t>The Sicilian Pizza</a:t>
            </a:r>
          </a:p>
          <a:p>
            <a:pPr>
              <a:buClr>
                <a:srgbClr val="ECA949"/>
              </a:buClr>
            </a:pPr>
            <a:r>
              <a:rPr lang="en-US" sz="1050" b="1" dirty="0">
                <a:effectLst/>
                <a:latin typeface="Roboto Mono" pitchFamily="49" charset="0"/>
                <a:ea typeface="Roboto Mono" pitchFamily="49" charset="0"/>
              </a:rPr>
              <a:t>Classic </a:t>
            </a:r>
            <a:r>
              <a:rPr lang="en-US" sz="1050" dirty="0">
                <a:effectLst/>
                <a:latin typeface="Roboto Mono" pitchFamily="49" charset="0"/>
                <a:ea typeface="Roboto Mono" pitchFamily="49" charset="0"/>
              </a:rPr>
              <a:t>pizza category contributed </a:t>
            </a:r>
            <a:r>
              <a:rPr lang="en-US" sz="1050" b="1" dirty="0">
                <a:effectLst/>
                <a:latin typeface="Roboto Mono" pitchFamily="49" charset="0"/>
                <a:ea typeface="Roboto Mono" pitchFamily="49" charset="0"/>
              </a:rPr>
              <a:t>26.91%</a:t>
            </a:r>
            <a:r>
              <a:rPr lang="en-US" sz="1050" dirty="0">
                <a:effectLst/>
                <a:latin typeface="Roboto Mono" pitchFamily="49" charset="0"/>
                <a:ea typeface="Roboto Mono" pitchFamily="49" charset="0"/>
              </a:rPr>
              <a:t> of the total revenue.</a:t>
            </a:r>
          </a:p>
          <a:p>
            <a:r>
              <a:rPr lang="en-US" sz="1050" b="1" dirty="0">
                <a:effectLst/>
                <a:latin typeface="Roboto Mono" pitchFamily="49" charset="0"/>
                <a:ea typeface="Roboto Mono" pitchFamily="49" charset="0"/>
              </a:rPr>
              <a:t>Thai Chicken Pizza</a:t>
            </a:r>
            <a:r>
              <a:rPr lang="en-US" sz="1050" dirty="0">
                <a:effectLst/>
                <a:latin typeface="Roboto Mono" pitchFamily="49" charset="0"/>
                <a:ea typeface="Roboto Mono" pitchFamily="49" charset="0"/>
              </a:rPr>
              <a:t> generated the highest revenue: </a:t>
            </a:r>
            <a:r>
              <a:rPr lang="en-US" sz="1050" b="1" dirty="0">
                <a:effectLst/>
                <a:latin typeface="Roboto Mono" pitchFamily="49" charset="0"/>
                <a:ea typeface="Roboto Mono" pitchFamily="49" charset="0"/>
              </a:rPr>
              <a:t>$43,434.25</a:t>
            </a:r>
            <a:r>
              <a:rPr lang="en-US" sz="1050" dirty="0">
                <a:effectLst/>
                <a:latin typeface="Roboto Mono" pitchFamily="49" charset="0"/>
                <a:ea typeface="Roboto Mono" pitchFamily="49" charset="0"/>
              </a:rPr>
              <a:t>.</a:t>
            </a:r>
          </a:p>
          <a:p>
            <a:r>
              <a:rPr lang="en-US" sz="1050" dirty="0">
                <a:effectLst/>
                <a:latin typeface="Roboto Mono" pitchFamily="49" charset="0"/>
                <a:ea typeface="Roboto Mono" pitchFamily="49" charset="0"/>
              </a:rPr>
              <a:t>Most orders were placed during the </a:t>
            </a:r>
            <a:r>
              <a:rPr lang="en-US" sz="1050" b="1" dirty="0">
                <a:effectLst/>
                <a:latin typeface="Roboto Mono" pitchFamily="49" charset="0"/>
                <a:ea typeface="Roboto Mono" pitchFamily="49" charset="0"/>
              </a:rPr>
              <a:t>afternoon </a:t>
            </a:r>
            <a:r>
              <a:rPr lang="en-US" sz="1050" dirty="0">
                <a:effectLst/>
                <a:latin typeface="Roboto Mono" pitchFamily="49" charset="0"/>
                <a:ea typeface="Roboto Mono" pitchFamily="49" charset="0"/>
              </a:rPr>
              <a:t>peak hours of </a:t>
            </a:r>
            <a:r>
              <a:rPr lang="en-US" sz="1050" b="1" dirty="0">
                <a:effectLst/>
                <a:latin typeface="Roboto Mono" pitchFamily="49" charset="0"/>
                <a:ea typeface="Roboto Mono" pitchFamily="49" charset="0"/>
              </a:rPr>
              <a:t>12:00–13:00</a:t>
            </a:r>
            <a:r>
              <a:rPr lang="en-US" sz="1050" dirty="0">
                <a:effectLst/>
                <a:latin typeface="Roboto Mono" pitchFamily="49" charset="0"/>
                <a:ea typeface="Roboto Mono" pitchFamily="49" charset="0"/>
              </a:rPr>
              <a:t> and the </a:t>
            </a:r>
            <a:r>
              <a:rPr lang="en-US" sz="1050" b="1" dirty="0">
                <a:effectLst/>
                <a:latin typeface="Roboto Mono" pitchFamily="49" charset="0"/>
                <a:ea typeface="Roboto Mono" pitchFamily="49" charset="0"/>
              </a:rPr>
              <a:t>evening </a:t>
            </a:r>
            <a:r>
              <a:rPr lang="en-US" sz="1050" dirty="0">
                <a:effectLst/>
                <a:latin typeface="Roboto Mono" pitchFamily="49" charset="0"/>
                <a:ea typeface="Roboto Mono" pitchFamily="49" charset="0"/>
              </a:rPr>
              <a:t>peak hours of </a:t>
            </a:r>
            <a:r>
              <a:rPr lang="en-US" sz="1050" b="1" dirty="0">
                <a:effectLst/>
                <a:latin typeface="Roboto Mono" pitchFamily="49" charset="0"/>
                <a:ea typeface="Roboto Mono" pitchFamily="49" charset="0"/>
              </a:rPr>
              <a:t>17:00–19:00</a:t>
            </a:r>
            <a:r>
              <a:rPr lang="en-US" sz="1050" dirty="0">
                <a:effectLst/>
                <a:latin typeface="Roboto Mono" pitchFamily="49" charset="0"/>
                <a:ea typeface="Roboto Mono" pitchFamily="49" charset="0"/>
              </a:rPr>
              <a:t>.</a:t>
            </a:r>
          </a:p>
          <a:p>
            <a:pPr marL="0" lvl="0" indent="0" algn="l" rtl="0">
              <a:spcBef>
                <a:spcPts val="0"/>
              </a:spcBef>
              <a:spcAft>
                <a:spcPts val="0"/>
              </a:spcAft>
              <a:buNone/>
            </a:pPr>
            <a:endParaRPr sz="1000" dirty="0">
              <a:latin typeface="Roboto Mono" pitchFamily="49" charset="0"/>
              <a:ea typeface="Roboto Mono" pitchFamily="49" charset="0"/>
            </a:endParaRPr>
          </a:p>
        </p:txBody>
      </p:sp>
      <p:cxnSp>
        <p:nvCxnSpPr>
          <p:cNvPr id="1227" name="Google Shape;1227;p43">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228" name="Google Shape;1228;p43"/>
          <p:cNvPicPr preferRelativeResize="0"/>
          <p:nvPr/>
        </p:nvPicPr>
        <p:blipFill>
          <a:blip r:embed="rId3">
            <a:alphaModFix/>
          </a:blip>
          <a:stretch>
            <a:fillRect/>
          </a:stretch>
        </p:blipFill>
        <p:spPr>
          <a:xfrm>
            <a:off x="5194975" y="4094375"/>
            <a:ext cx="1607800" cy="1583901"/>
          </a:xfrm>
          <a:prstGeom prst="rect">
            <a:avLst/>
          </a:prstGeom>
          <a:noFill/>
          <a:ln>
            <a:noFill/>
          </a:ln>
        </p:spPr>
      </p:pic>
      <p:pic>
        <p:nvPicPr>
          <p:cNvPr id="1229" name="Google Shape;1229;p43"/>
          <p:cNvPicPr preferRelativeResize="0"/>
          <p:nvPr/>
        </p:nvPicPr>
        <p:blipFill>
          <a:blip r:embed="rId4">
            <a:alphaModFix/>
          </a:blip>
          <a:stretch>
            <a:fillRect/>
          </a:stretch>
        </p:blipFill>
        <p:spPr>
          <a:xfrm rot="5400000">
            <a:off x="6316290" y="731412"/>
            <a:ext cx="5522376" cy="3680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45"/>
        <p:cNvGrpSpPr/>
        <p:nvPr/>
      </p:nvGrpSpPr>
      <p:grpSpPr>
        <a:xfrm>
          <a:off x="0" y="0"/>
          <a:ext cx="0" cy="0"/>
          <a:chOff x="0" y="0"/>
          <a:chExt cx="0" cy="0"/>
        </a:xfrm>
      </p:grpSpPr>
      <p:sp>
        <p:nvSpPr>
          <p:cNvPr id="1346" name="Google Shape;1346;p49"/>
          <p:cNvSpPr txBox="1">
            <a:spLocks noGrp="1"/>
          </p:cNvSpPr>
          <p:nvPr>
            <p:ph type="title"/>
          </p:nvPr>
        </p:nvSpPr>
        <p:spPr>
          <a:xfrm>
            <a:off x="2577300" y="1594173"/>
            <a:ext cx="3989400" cy="119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 </a:t>
            </a:r>
            <a:endParaRPr dirty="0">
              <a:solidFill>
                <a:schemeClr val="dk2"/>
              </a:solidFill>
            </a:endParaRPr>
          </a:p>
        </p:txBody>
      </p:sp>
      <p:grpSp>
        <p:nvGrpSpPr>
          <p:cNvPr id="1347" name="Google Shape;1347;p49"/>
          <p:cNvGrpSpPr/>
          <p:nvPr/>
        </p:nvGrpSpPr>
        <p:grpSpPr>
          <a:xfrm>
            <a:off x="1315800" y="1118650"/>
            <a:ext cx="6512550" cy="2858900"/>
            <a:chOff x="1315800" y="1118650"/>
            <a:chExt cx="6512550" cy="2858900"/>
          </a:xfrm>
        </p:grpSpPr>
        <p:cxnSp>
          <p:nvCxnSpPr>
            <p:cNvPr id="1348" name="Google Shape;1348;p49"/>
            <p:cNvCxnSpPr/>
            <p:nvPr/>
          </p:nvCxnSpPr>
          <p:spPr>
            <a:xfrm>
              <a:off x="1718250" y="3977550"/>
              <a:ext cx="6110100" cy="0"/>
            </a:xfrm>
            <a:prstGeom prst="straightConnector1">
              <a:avLst/>
            </a:prstGeom>
            <a:noFill/>
            <a:ln w="9525" cap="flat" cmpd="sng">
              <a:solidFill>
                <a:schemeClr val="dk1"/>
              </a:solidFill>
              <a:prstDash val="solid"/>
              <a:round/>
              <a:headEnd type="none" w="med" len="med"/>
              <a:tailEnd type="none" w="med" len="med"/>
            </a:ln>
          </p:spPr>
        </p:cxnSp>
        <p:cxnSp>
          <p:nvCxnSpPr>
            <p:cNvPr id="1349" name="Google Shape;1349;p49"/>
            <p:cNvCxnSpPr/>
            <p:nvPr/>
          </p:nvCxnSpPr>
          <p:spPr>
            <a:xfrm>
              <a:off x="1315800" y="1118650"/>
              <a:ext cx="5694000" cy="0"/>
            </a:xfrm>
            <a:prstGeom prst="straightConnector1">
              <a:avLst/>
            </a:prstGeom>
            <a:noFill/>
            <a:ln w="9525" cap="flat" cmpd="sng">
              <a:solidFill>
                <a:schemeClr val="dk1"/>
              </a:solidFill>
              <a:prstDash val="solid"/>
              <a:round/>
              <a:headEnd type="none" w="med" len="med"/>
              <a:tailEnd type="none" w="med" len="med"/>
            </a:ln>
          </p:spPr>
        </p:cxnSp>
      </p:grpSp>
      <p:cxnSp>
        <p:nvCxnSpPr>
          <p:cNvPr id="1350" name="Google Shape;1350;p49">
            <a:hlinkClick r:id="" action="ppaction://hlinkshowjump?jump=nextslide"/>
          </p:cNvPr>
          <p:cNvCxnSpPr/>
          <p:nvPr/>
        </p:nvCxnSpPr>
        <p:spPr>
          <a:xfrm>
            <a:off x="4023625" y="4131894"/>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351" name="Google Shape;1351;p49"/>
          <p:cNvPicPr preferRelativeResize="0"/>
          <p:nvPr/>
        </p:nvPicPr>
        <p:blipFill>
          <a:blip r:embed="rId3">
            <a:alphaModFix/>
          </a:blip>
          <a:stretch>
            <a:fillRect/>
          </a:stretch>
        </p:blipFill>
        <p:spPr>
          <a:xfrm rot="5400000">
            <a:off x="495525" y="-182575"/>
            <a:ext cx="1716000" cy="1687750"/>
          </a:xfrm>
          <a:prstGeom prst="rect">
            <a:avLst/>
          </a:prstGeom>
          <a:noFill/>
          <a:ln>
            <a:noFill/>
          </a:ln>
        </p:spPr>
      </p:pic>
      <p:pic>
        <p:nvPicPr>
          <p:cNvPr id="1352" name="Google Shape;1352;p49"/>
          <p:cNvPicPr preferRelativeResize="0"/>
          <p:nvPr/>
        </p:nvPicPr>
        <p:blipFill>
          <a:blip r:embed="rId4">
            <a:alphaModFix/>
          </a:blip>
          <a:stretch>
            <a:fillRect/>
          </a:stretch>
        </p:blipFill>
        <p:spPr>
          <a:xfrm rot="-1752638">
            <a:off x="6705524" y="2533360"/>
            <a:ext cx="1431103" cy="1409855"/>
          </a:xfrm>
          <a:prstGeom prst="rect">
            <a:avLst/>
          </a:prstGeom>
          <a:noFill/>
          <a:ln>
            <a:noFill/>
          </a:ln>
        </p:spPr>
      </p:pic>
      <p:sp>
        <p:nvSpPr>
          <p:cNvPr id="1353" name="Google Shape;1353;p49"/>
          <p:cNvSpPr/>
          <p:nvPr/>
        </p:nvSpPr>
        <p:spPr>
          <a:xfrm>
            <a:off x="3707780" y="2707400"/>
            <a:ext cx="1728439" cy="836549"/>
          </a:xfrm>
          <a:prstGeom prst="rect">
            <a:avLst/>
          </a:prstGeom>
        </p:spPr>
        <p:txBody>
          <a:bodyPr>
            <a:prstTxWarp prst="textPlain">
              <a:avLst/>
            </a:prstTxWarp>
          </a:bodyPr>
          <a:lstStyle/>
          <a:p>
            <a:pPr lvl="0" algn="ctr"/>
            <a:r>
              <a:rPr lang="en-US" b="0" i="0" dirty="0">
                <a:ln w="9525" cap="flat" cmpd="sng">
                  <a:solidFill>
                    <a:schemeClr val="dk1"/>
                  </a:solidFill>
                  <a:prstDash val="solid"/>
                  <a:round/>
                  <a:headEnd type="none" w="sm" len="sm"/>
                  <a:tailEnd type="none" w="sm" len="sm"/>
                </a:ln>
                <a:solidFill>
                  <a:schemeClr val="lt1"/>
                </a:solidFill>
                <a:latin typeface="Fjalla One"/>
              </a:rPr>
              <a:t>YOU</a:t>
            </a:r>
            <a:endParaRPr b="0" i="0" dirty="0">
              <a:ln w="9525" cap="flat" cmpd="sng">
                <a:solidFill>
                  <a:schemeClr val="dk1"/>
                </a:solidFill>
                <a:prstDash val="solid"/>
                <a:round/>
                <a:headEnd type="none" w="sm" len="sm"/>
                <a:tailEnd type="none" w="sm" len="sm"/>
              </a:ln>
              <a:solidFill>
                <a:schemeClr val="lt1"/>
              </a:solidFill>
              <a:latin typeface="Fjalla One"/>
            </a:endParaRPr>
          </a:p>
        </p:txBody>
      </p:sp>
      <p:cxnSp>
        <p:nvCxnSpPr>
          <p:cNvPr id="1354" name="Google Shape;1354;p49">
            <a:hlinkClick r:id="" action="ppaction://hlinkshowjump?jump=nextslide"/>
          </p:cNvPr>
          <p:cNvCxnSpPr/>
          <p:nvPr/>
        </p:nvCxnSpPr>
        <p:spPr>
          <a:xfrm>
            <a:off x="4023625" y="978069"/>
            <a:ext cx="1096800" cy="4500"/>
          </a:xfrm>
          <a:prstGeom prst="straightConnector1">
            <a:avLst/>
          </a:prstGeom>
          <a:noFill/>
          <a:ln w="9525" cap="flat" cmpd="sng">
            <a:solidFill>
              <a:schemeClr val="dk1"/>
            </a:solidFill>
            <a:prstDash val="solid"/>
            <a:round/>
            <a:headEnd type="none" w="med" len="med"/>
            <a:tailEnd type="stealth"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sp>
        <p:nvSpPr>
          <p:cNvPr id="1113" name="Google Shape;1113;p37"/>
          <p:cNvSpPr txBox="1">
            <a:spLocks noGrp="1"/>
          </p:cNvSpPr>
          <p:nvPr>
            <p:ph type="title"/>
          </p:nvPr>
        </p:nvSpPr>
        <p:spPr>
          <a:xfrm>
            <a:off x="704104" y="548450"/>
            <a:ext cx="7726800" cy="56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ABOUT THE PROJECT</a:t>
            </a:r>
            <a:endParaRPr dirty="0">
              <a:solidFill>
                <a:schemeClr val="dk2"/>
              </a:solidFill>
            </a:endParaRPr>
          </a:p>
        </p:txBody>
      </p:sp>
      <p:sp>
        <p:nvSpPr>
          <p:cNvPr id="1114" name="Google Shape;1114;p37"/>
          <p:cNvSpPr txBox="1">
            <a:spLocks noGrp="1"/>
          </p:cNvSpPr>
          <p:nvPr>
            <p:ph type="body" idx="1"/>
          </p:nvPr>
        </p:nvSpPr>
        <p:spPr>
          <a:xfrm>
            <a:off x="1194955" y="1112150"/>
            <a:ext cx="6743700" cy="331952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project examines pizza sales data from 2015, utilizing SQL to extract valuable insights. The objective is to evaluate sales performance, identifying order preferences and highlight key factors influencing overall business outcomes.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analysis covers various aspects, including the number of orders, revenue generation, and other essential metrics to assess sales. By exploring these elements, the project aims to provide a deeper understanding of sales dynamics and pizza performance throughout the year, offering insights that can support data-driven decision-making and strategic improvements.</a:t>
            </a:r>
            <a:endParaRPr dirty="0"/>
          </a:p>
        </p:txBody>
      </p:sp>
      <p:cxnSp>
        <p:nvCxnSpPr>
          <p:cNvPr id="1115" name="Google Shape;1115;p37">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116" name="Google Shape;1116;p37"/>
          <p:cNvPicPr preferRelativeResize="0"/>
          <p:nvPr/>
        </p:nvPicPr>
        <p:blipFill rotWithShape="1">
          <a:blip r:embed="rId3">
            <a:alphaModFix/>
          </a:blip>
          <a:srcRect l="12142" t="9122" r="8955" b="10290"/>
          <a:stretch/>
        </p:blipFill>
        <p:spPr>
          <a:xfrm>
            <a:off x="86250" y="1035425"/>
            <a:ext cx="1253950" cy="1261600"/>
          </a:xfrm>
          <a:prstGeom prst="rect">
            <a:avLst/>
          </a:prstGeom>
          <a:noFill/>
          <a:ln>
            <a:noFill/>
          </a:ln>
        </p:spPr>
      </p:pic>
      <p:pic>
        <p:nvPicPr>
          <p:cNvPr id="1117" name="Google Shape;1117;p37"/>
          <p:cNvPicPr preferRelativeResize="0"/>
          <p:nvPr/>
        </p:nvPicPr>
        <p:blipFill>
          <a:blip r:embed="rId4">
            <a:alphaModFix/>
          </a:blip>
          <a:stretch>
            <a:fillRect/>
          </a:stretch>
        </p:blipFill>
        <p:spPr>
          <a:xfrm rot="-468702">
            <a:off x="7328777" y="3347189"/>
            <a:ext cx="1583775" cy="1560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38"/>
          <p:cNvSpPr txBox="1">
            <a:spLocks noGrp="1"/>
          </p:cNvSpPr>
          <p:nvPr>
            <p:ph type="title"/>
          </p:nvPr>
        </p:nvSpPr>
        <p:spPr>
          <a:xfrm>
            <a:off x="706825" y="548450"/>
            <a:ext cx="7730400" cy="56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a:t>
            </a:r>
            <a:endParaRPr dirty="0">
              <a:solidFill>
                <a:schemeClr val="dk2"/>
              </a:solidFill>
            </a:endParaRPr>
          </a:p>
        </p:txBody>
      </p:sp>
      <p:sp>
        <p:nvSpPr>
          <p:cNvPr id="1124" name="Google Shape;1124;p38"/>
          <p:cNvSpPr txBox="1">
            <a:spLocks noGrp="1"/>
          </p:cNvSpPr>
          <p:nvPr>
            <p:ph type="subTitle" idx="1"/>
          </p:nvPr>
        </p:nvSpPr>
        <p:spPr>
          <a:xfrm>
            <a:off x="1517156" y="2078494"/>
            <a:ext cx="3011400" cy="52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PIZZAS</a:t>
            </a:r>
            <a:endParaRPr dirty="0"/>
          </a:p>
        </p:txBody>
      </p:sp>
      <p:sp>
        <p:nvSpPr>
          <p:cNvPr id="1125" name="Google Shape;1125;p38"/>
          <p:cNvSpPr txBox="1">
            <a:spLocks noGrp="1"/>
          </p:cNvSpPr>
          <p:nvPr>
            <p:ph type="subTitle" idx="3"/>
          </p:nvPr>
        </p:nvSpPr>
        <p:spPr>
          <a:xfrm>
            <a:off x="1517156" y="2519317"/>
            <a:ext cx="3011400" cy="56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p</a:t>
            </a:r>
            <a:r>
              <a:rPr lang="en" sz="1200" dirty="0" err="1"/>
              <a:t>izza_id</a:t>
            </a:r>
            <a:r>
              <a:rPr lang="en" sz="1200" dirty="0"/>
              <a:t>, </a:t>
            </a:r>
            <a:r>
              <a:rPr lang="en" sz="1200" dirty="0" err="1"/>
              <a:t>pizza_type_id</a:t>
            </a:r>
            <a:r>
              <a:rPr lang="en" sz="1200" dirty="0"/>
              <a:t>, size, price</a:t>
            </a:r>
            <a:endParaRPr sz="1200" dirty="0"/>
          </a:p>
        </p:txBody>
      </p:sp>
      <p:sp>
        <p:nvSpPr>
          <p:cNvPr id="1126" name="Google Shape;1126;p38"/>
          <p:cNvSpPr txBox="1">
            <a:spLocks noGrp="1"/>
          </p:cNvSpPr>
          <p:nvPr>
            <p:ph type="subTitle" idx="5"/>
          </p:nvPr>
        </p:nvSpPr>
        <p:spPr>
          <a:xfrm>
            <a:off x="5375931" y="2052722"/>
            <a:ext cx="3011400" cy="52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PIZZA TYPES</a:t>
            </a:r>
            <a:endParaRPr dirty="0"/>
          </a:p>
        </p:txBody>
      </p:sp>
      <p:sp>
        <p:nvSpPr>
          <p:cNvPr id="1127" name="Google Shape;1127;p38"/>
          <p:cNvSpPr txBox="1">
            <a:spLocks noGrp="1"/>
          </p:cNvSpPr>
          <p:nvPr>
            <p:ph type="subTitle" idx="6"/>
          </p:nvPr>
        </p:nvSpPr>
        <p:spPr>
          <a:xfrm>
            <a:off x="5375931" y="2519317"/>
            <a:ext cx="3011400" cy="56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p</a:t>
            </a:r>
            <a:r>
              <a:rPr lang="en" sz="1200" dirty="0" err="1"/>
              <a:t>izza_type_id</a:t>
            </a:r>
            <a:r>
              <a:rPr lang="en" sz="1200" dirty="0"/>
              <a:t>, name, category, ingredients</a:t>
            </a:r>
            <a:endParaRPr sz="1200" dirty="0"/>
          </a:p>
        </p:txBody>
      </p:sp>
      <p:sp>
        <p:nvSpPr>
          <p:cNvPr id="1128" name="Google Shape;1128;p38"/>
          <p:cNvSpPr txBox="1">
            <a:spLocks noGrp="1"/>
          </p:cNvSpPr>
          <p:nvPr>
            <p:ph type="subTitle" idx="8"/>
          </p:nvPr>
        </p:nvSpPr>
        <p:spPr>
          <a:xfrm>
            <a:off x="1517169" y="3212150"/>
            <a:ext cx="3011400" cy="52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PIZZA ORDERS</a:t>
            </a:r>
            <a:endParaRPr dirty="0"/>
          </a:p>
        </p:txBody>
      </p:sp>
      <p:sp>
        <p:nvSpPr>
          <p:cNvPr id="1129" name="Google Shape;1129;p38"/>
          <p:cNvSpPr txBox="1">
            <a:spLocks noGrp="1"/>
          </p:cNvSpPr>
          <p:nvPr>
            <p:ph type="subTitle" idx="9"/>
          </p:nvPr>
        </p:nvSpPr>
        <p:spPr>
          <a:xfrm>
            <a:off x="1517175" y="3646676"/>
            <a:ext cx="3011400" cy="56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o</a:t>
            </a:r>
            <a:r>
              <a:rPr lang="en" sz="1200" dirty="0" err="1"/>
              <a:t>rder_id</a:t>
            </a:r>
            <a:r>
              <a:rPr lang="en" sz="1200" dirty="0"/>
              <a:t>, date, time</a:t>
            </a:r>
            <a:endParaRPr sz="1200" dirty="0"/>
          </a:p>
        </p:txBody>
      </p:sp>
      <p:sp>
        <p:nvSpPr>
          <p:cNvPr id="1130" name="Google Shape;1130;p38"/>
          <p:cNvSpPr txBox="1">
            <a:spLocks noGrp="1"/>
          </p:cNvSpPr>
          <p:nvPr>
            <p:ph type="subTitle" idx="14"/>
          </p:nvPr>
        </p:nvSpPr>
        <p:spPr>
          <a:xfrm>
            <a:off x="5375944" y="3212150"/>
            <a:ext cx="3011400" cy="52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PIZZA ORDER DETAILS</a:t>
            </a:r>
            <a:endParaRPr dirty="0"/>
          </a:p>
        </p:txBody>
      </p:sp>
      <p:sp>
        <p:nvSpPr>
          <p:cNvPr id="1131" name="Google Shape;1131;p38"/>
          <p:cNvSpPr txBox="1">
            <a:spLocks noGrp="1"/>
          </p:cNvSpPr>
          <p:nvPr>
            <p:ph type="subTitle" idx="15"/>
          </p:nvPr>
        </p:nvSpPr>
        <p:spPr>
          <a:xfrm>
            <a:off x="5375950" y="3646676"/>
            <a:ext cx="3011400" cy="56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o</a:t>
            </a:r>
            <a:r>
              <a:rPr lang="en" sz="1200" dirty="0" err="1"/>
              <a:t>rder_details_id</a:t>
            </a:r>
            <a:r>
              <a:rPr lang="en" sz="1200" dirty="0"/>
              <a:t>, </a:t>
            </a:r>
            <a:r>
              <a:rPr lang="en" sz="1200" dirty="0" err="1"/>
              <a:t>order_id</a:t>
            </a:r>
            <a:r>
              <a:rPr lang="en" sz="1200" dirty="0"/>
              <a:t>, </a:t>
            </a:r>
            <a:r>
              <a:rPr lang="en" sz="1200" dirty="0" err="1"/>
              <a:t>pizza_id</a:t>
            </a:r>
            <a:r>
              <a:rPr lang="en" sz="1200" dirty="0"/>
              <a:t>, quantity</a:t>
            </a:r>
            <a:endParaRPr sz="1200" dirty="0"/>
          </a:p>
        </p:txBody>
      </p:sp>
      <p:cxnSp>
        <p:nvCxnSpPr>
          <p:cNvPr id="1132" name="Google Shape;1132;p38">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sp>
        <p:nvSpPr>
          <p:cNvPr id="1133" name="Google Shape;1133;p38"/>
          <p:cNvSpPr txBox="1">
            <a:spLocks noGrp="1"/>
          </p:cNvSpPr>
          <p:nvPr>
            <p:ph type="title" idx="2"/>
          </p:nvPr>
        </p:nvSpPr>
        <p:spPr>
          <a:xfrm>
            <a:off x="756656" y="2046709"/>
            <a:ext cx="760500" cy="5223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t>01</a:t>
            </a:r>
            <a:endParaRPr dirty="0"/>
          </a:p>
        </p:txBody>
      </p:sp>
      <p:sp>
        <p:nvSpPr>
          <p:cNvPr id="1134" name="Google Shape;1134;p38"/>
          <p:cNvSpPr txBox="1">
            <a:spLocks noGrp="1"/>
          </p:cNvSpPr>
          <p:nvPr>
            <p:ph type="title" idx="4"/>
          </p:nvPr>
        </p:nvSpPr>
        <p:spPr>
          <a:xfrm>
            <a:off x="4615431" y="2046709"/>
            <a:ext cx="760500" cy="52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1135" name="Google Shape;1135;p38"/>
          <p:cNvSpPr txBox="1">
            <a:spLocks noGrp="1"/>
          </p:cNvSpPr>
          <p:nvPr>
            <p:ph type="title" idx="7"/>
          </p:nvPr>
        </p:nvSpPr>
        <p:spPr>
          <a:xfrm>
            <a:off x="756656" y="3212149"/>
            <a:ext cx="760500" cy="52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136" name="Google Shape;1136;p38"/>
          <p:cNvSpPr txBox="1">
            <a:spLocks noGrp="1"/>
          </p:cNvSpPr>
          <p:nvPr>
            <p:ph type="title" idx="13"/>
          </p:nvPr>
        </p:nvSpPr>
        <p:spPr>
          <a:xfrm>
            <a:off x="4615431" y="3212149"/>
            <a:ext cx="760500" cy="52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pic>
        <p:nvPicPr>
          <p:cNvPr id="1137" name="Google Shape;1137;p38"/>
          <p:cNvPicPr preferRelativeResize="0"/>
          <p:nvPr/>
        </p:nvPicPr>
        <p:blipFill>
          <a:blip r:embed="rId3">
            <a:alphaModFix/>
          </a:blip>
          <a:stretch>
            <a:fillRect/>
          </a:stretch>
        </p:blipFill>
        <p:spPr>
          <a:xfrm rot="1903813">
            <a:off x="7367125" y="506099"/>
            <a:ext cx="1135400" cy="1118550"/>
          </a:xfrm>
          <a:prstGeom prst="rect">
            <a:avLst/>
          </a:prstGeom>
          <a:noFill/>
          <a:ln>
            <a:noFill/>
          </a:ln>
        </p:spPr>
      </p:pic>
      <p:pic>
        <p:nvPicPr>
          <p:cNvPr id="1138" name="Google Shape;1138;p38"/>
          <p:cNvPicPr preferRelativeResize="0"/>
          <p:nvPr/>
        </p:nvPicPr>
        <p:blipFill>
          <a:blip r:embed="rId4">
            <a:alphaModFix/>
          </a:blip>
          <a:stretch>
            <a:fillRect/>
          </a:stretch>
        </p:blipFill>
        <p:spPr>
          <a:xfrm rot="5400000">
            <a:off x="333850" y="-204700"/>
            <a:ext cx="1326701" cy="1307000"/>
          </a:xfrm>
          <a:prstGeom prst="rect">
            <a:avLst/>
          </a:prstGeom>
          <a:noFill/>
          <a:ln>
            <a:noFill/>
          </a:ln>
        </p:spPr>
      </p:pic>
      <p:sp>
        <p:nvSpPr>
          <p:cNvPr id="3" name="TextBox 2">
            <a:extLst>
              <a:ext uri="{FF2B5EF4-FFF2-40B4-BE49-F238E27FC236}">
                <a16:creationId xmlns:a16="http://schemas.microsoft.com/office/drawing/2014/main" id="{4DCA74F5-F1A3-F1DA-72F4-27E3B32CD158}"/>
              </a:ext>
            </a:extLst>
          </p:cNvPr>
          <p:cNvSpPr txBox="1"/>
          <p:nvPr/>
        </p:nvSpPr>
        <p:spPr>
          <a:xfrm>
            <a:off x="941560" y="1325251"/>
            <a:ext cx="7224666" cy="461665"/>
          </a:xfrm>
          <a:prstGeom prst="rect">
            <a:avLst/>
          </a:prstGeom>
          <a:noFill/>
        </p:spPr>
        <p:txBody>
          <a:bodyPr wrap="square" rtlCol="0">
            <a:spAutoFit/>
          </a:bodyPr>
          <a:lstStyle/>
          <a:p>
            <a:r>
              <a:rPr lang="en-US" sz="1200" dirty="0">
                <a:latin typeface="Roboto Mono" pitchFamily="49" charset="0"/>
                <a:ea typeface="Roboto Mono" pitchFamily="49" charset="0"/>
                <a:cs typeface="Roboto" panose="02000000000000000000" pitchFamily="2" charset="0"/>
              </a:rPr>
              <a:t>In this analysis, we have used four tables, and the columns within each table are outlined below:</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3">
          <a:extLst>
            <a:ext uri="{FF2B5EF4-FFF2-40B4-BE49-F238E27FC236}">
              <a16:creationId xmlns:a16="http://schemas.microsoft.com/office/drawing/2014/main" id="{5EAAEF0C-5629-650C-BBD9-030346642A5C}"/>
            </a:ext>
          </a:extLst>
        </p:cNvPr>
        <p:cNvGrpSpPr/>
        <p:nvPr/>
      </p:nvGrpSpPr>
      <p:grpSpPr>
        <a:xfrm>
          <a:off x="0" y="0"/>
          <a:ext cx="0" cy="0"/>
          <a:chOff x="0" y="0"/>
          <a:chExt cx="0" cy="0"/>
        </a:xfrm>
      </p:grpSpPr>
      <p:sp>
        <p:nvSpPr>
          <p:cNvPr id="1234" name="Google Shape;1234;p44">
            <a:extLst>
              <a:ext uri="{FF2B5EF4-FFF2-40B4-BE49-F238E27FC236}">
                <a16:creationId xmlns:a16="http://schemas.microsoft.com/office/drawing/2014/main" id="{2EA6288C-EDBA-566D-C1C1-FAC92322A6C1}"/>
              </a:ext>
            </a:extLst>
          </p:cNvPr>
          <p:cNvSpPr txBox="1">
            <a:spLocks noGrp="1"/>
          </p:cNvSpPr>
          <p:nvPr>
            <p:ph type="title"/>
          </p:nvPr>
        </p:nvSpPr>
        <p:spPr>
          <a:xfrm>
            <a:off x="706825" y="548450"/>
            <a:ext cx="7730400" cy="56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t>QUERY THE TOTAL NUMBER OF ORDERS PLACED?</a:t>
            </a:r>
            <a:endParaRPr sz="1800" dirty="0"/>
          </a:p>
        </p:txBody>
      </p:sp>
      <p:cxnSp>
        <p:nvCxnSpPr>
          <p:cNvPr id="1247" name="Google Shape;1247;p44">
            <a:hlinkClick r:id="" action="ppaction://hlinkshowjump?jump=nextslide"/>
            <a:extLst>
              <a:ext uri="{FF2B5EF4-FFF2-40B4-BE49-F238E27FC236}">
                <a16:creationId xmlns:a16="http://schemas.microsoft.com/office/drawing/2014/main" id="{FEBAE63D-D298-8482-7E75-693021BE4815}"/>
              </a:ext>
            </a:extLst>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248" name="Google Shape;1248;p44">
            <a:extLst>
              <a:ext uri="{FF2B5EF4-FFF2-40B4-BE49-F238E27FC236}">
                <a16:creationId xmlns:a16="http://schemas.microsoft.com/office/drawing/2014/main" id="{05E7C4E9-1680-3895-942C-98B5FF93A496}"/>
              </a:ext>
            </a:extLst>
          </p:cNvPr>
          <p:cNvPicPr preferRelativeResize="0"/>
          <p:nvPr/>
        </p:nvPicPr>
        <p:blipFill>
          <a:blip r:embed="rId3">
            <a:alphaModFix/>
          </a:blip>
          <a:stretch>
            <a:fillRect/>
          </a:stretch>
        </p:blipFill>
        <p:spPr>
          <a:xfrm>
            <a:off x="-540475" y="1531467"/>
            <a:ext cx="1828800" cy="1798683"/>
          </a:xfrm>
          <a:prstGeom prst="rect">
            <a:avLst/>
          </a:prstGeom>
          <a:noFill/>
          <a:ln>
            <a:noFill/>
          </a:ln>
        </p:spPr>
      </p:pic>
      <p:pic>
        <p:nvPicPr>
          <p:cNvPr id="1249" name="Google Shape;1249;p44">
            <a:extLst>
              <a:ext uri="{FF2B5EF4-FFF2-40B4-BE49-F238E27FC236}">
                <a16:creationId xmlns:a16="http://schemas.microsoft.com/office/drawing/2014/main" id="{6409A742-4DA1-6116-5BC3-C039A2E9FBDB}"/>
              </a:ext>
            </a:extLst>
          </p:cNvPr>
          <p:cNvPicPr preferRelativeResize="0"/>
          <p:nvPr/>
        </p:nvPicPr>
        <p:blipFill rotWithShape="1">
          <a:blip r:embed="rId4">
            <a:alphaModFix/>
          </a:blip>
          <a:srcRect l="18058" t="4506" r="14935" b="13552"/>
          <a:stretch/>
        </p:blipFill>
        <p:spPr>
          <a:xfrm>
            <a:off x="7000463" y="3759770"/>
            <a:ext cx="2873524" cy="1988875"/>
          </a:xfrm>
          <a:prstGeom prst="rect">
            <a:avLst/>
          </a:prstGeom>
          <a:noFill/>
          <a:ln>
            <a:noFill/>
          </a:ln>
        </p:spPr>
      </p:pic>
      <p:pic>
        <p:nvPicPr>
          <p:cNvPr id="26" name="Picture 25">
            <a:extLst>
              <a:ext uri="{FF2B5EF4-FFF2-40B4-BE49-F238E27FC236}">
                <a16:creationId xmlns:a16="http://schemas.microsoft.com/office/drawing/2014/main" id="{B88DDC4A-F639-04EA-0B91-2C984F42688B}"/>
              </a:ext>
            </a:extLst>
          </p:cNvPr>
          <p:cNvPicPr>
            <a:picLocks noChangeAspect="1"/>
          </p:cNvPicPr>
          <p:nvPr/>
        </p:nvPicPr>
        <p:blipFill>
          <a:blip r:embed="rId5"/>
          <a:stretch>
            <a:fillRect/>
          </a:stretch>
        </p:blipFill>
        <p:spPr>
          <a:xfrm>
            <a:off x="1000345" y="1706961"/>
            <a:ext cx="5549900" cy="342900"/>
          </a:xfrm>
          <a:prstGeom prst="rect">
            <a:avLst/>
          </a:prstGeom>
        </p:spPr>
      </p:pic>
      <p:sp>
        <p:nvSpPr>
          <p:cNvPr id="28" name="TextBox 27">
            <a:extLst>
              <a:ext uri="{FF2B5EF4-FFF2-40B4-BE49-F238E27FC236}">
                <a16:creationId xmlns:a16="http://schemas.microsoft.com/office/drawing/2014/main" id="{19AAE40A-9741-32B9-777B-46690038217A}"/>
              </a:ext>
            </a:extLst>
          </p:cNvPr>
          <p:cNvSpPr txBox="1"/>
          <p:nvPr/>
        </p:nvSpPr>
        <p:spPr>
          <a:xfrm>
            <a:off x="927489" y="1223690"/>
            <a:ext cx="721672" cy="307777"/>
          </a:xfrm>
          <a:prstGeom prst="rect">
            <a:avLst/>
          </a:prstGeom>
          <a:noFill/>
        </p:spPr>
        <p:txBody>
          <a:bodyPr wrap="none" rtlCol="0">
            <a:spAutoFit/>
          </a:bodyPr>
          <a:lstStyle/>
          <a:p>
            <a:r>
              <a:rPr lang="en-US" b="1" dirty="0">
                <a:latin typeface="Roboto Mono" pitchFamily="49" charset="0"/>
                <a:ea typeface="Roboto Mono" pitchFamily="49" charset="0"/>
              </a:rPr>
              <a:t>Input</a:t>
            </a:r>
          </a:p>
        </p:txBody>
      </p:sp>
      <p:sp>
        <p:nvSpPr>
          <p:cNvPr id="29" name="TextBox 28">
            <a:extLst>
              <a:ext uri="{FF2B5EF4-FFF2-40B4-BE49-F238E27FC236}">
                <a16:creationId xmlns:a16="http://schemas.microsoft.com/office/drawing/2014/main" id="{6DEFEC1F-6BCF-8ED9-D11C-A920C0551FC6}"/>
              </a:ext>
            </a:extLst>
          </p:cNvPr>
          <p:cNvSpPr txBox="1"/>
          <p:nvPr/>
        </p:nvSpPr>
        <p:spPr>
          <a:xfrm>
            <a:off x="927489" y="2492492"/>
            <a:ext cx="829073" cy="307777"/>
          </a:xfrm>
          <a:prstGeom prst="rect">
            <a:avLst/>
          </a:prstGeom>
          <a:noFill/>
        </p:spPr>
        <p:txBody>
          <a:bodyPr wrap="none" rtlCol="0">
            <a:spAutoFit/>
          </a:bodyPr>
          <a:lstStyle/>
          <a:p>
            <a:r>
              <a:rPr lang="en-US" b="1" dirty="0">
                <a:latin typeface="Roboto Mono" pitchFamily="49" charset="0"/>
                <a:ea typeface="Roboto Mono" pitchFamily="49" charset="0"/>
              </a:rPr>
              <a:t>Output</a:t>
            </a:r>
          </a:p>
        </p:txBody>
      </p:sp>
      <p:pic>
        <p:nvPicPr>
          <p:cNvPr id="30" name="Picture 29">
            <a:extLst>
              <a:ext uri="{FF2B5EF4-FFF2-40B4-BE49-F238E27FC236}">
                <a16:creationId xmlns:a16="http://schemas.microsoft.com/office/drawing/2014/main" id="{5BD3CECB-E2D8-A5C9-456C-9EFD0A837165}"/>
              </a:ext>
            </a:extLst>
          </p:cNvPr>
          <p:cNvPicPr>
            <a:picLocks noChangeAspect="1"/>
          </p:cNvPicPr>
          <p:nvPr/>
        </p:nvPicPr>
        <p:blipFill>
          <a:blip r:embed="rId6"/>
          <a:stretch>
            <a:fillRect/>
          </a:stretch>
        </p:blipFill>
        <p:spPr>
          <a:xfrm>
            <a:off x="927489" y="2906816"/>
            <a:ext cx="1828800" cy="846667"/>
          </a:xfrm>
          <a:prstGeom prst="rect">
            <a:avLst/>
          </a:prstGeom>
        </p:spPr>
      </p:pic>
    </p:spTree>
    <p:extLst>
      <p:ext uri="{BB962C8B-B14F-4D97-AF65-F5344CB8AC3E}">
        <p14:creationId xmlns:p14="http://schemas.microsoft.com/office/powerpoint/2010/main" val="2368611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3">
          <a:extLst>
            <a:ext uri="{FF2B5EF4-FFF2-40B4-BE49-F238E27FC236}">
              <a16:creationId xmlns:a16="http://schemas.microsoft.com/office/drawing/2014/main" id="{29C3CA2E-C69E-AA2C-C11C-C806C3616373}"/>
            </a:ext>
          </a:extLst>
        </p:cNvPr>
        <p:cNvGrpSpPr/>
        <p:nvPr/>
      </p:nvGrpSpPr>
      <p:grpSpPr>
        <a:xfrm>
          <a:off x="0" y="0"/>
          <a:ext cx="0" cy="0"/>
          <a:chOff x="0" y="0"/>
          <a:chExt cx="0" cy="0"/>
        </a:xfrm>
      </p:grpSpPr>
      <p:sp>
        <p:nvSpPr>
          <p:cNvPr id="1234" name="Google Shape;1234;p44">
            <a:extLst>
              <a:ext uri="{FF2B5EF4-FFF2-40B4-BE49-F238E27FC236}">
                <a16:creationId xmlns:a16="http://schemas.microsoft.com/office/drawing/2014/main" id="{413E60B0-D775-D395-2759-C9FD1AD2089F}"/>
              </a:ext>
            </a:extLst>
          </p:cNvPr>
          <p:cNvSpPr txBox="1">
            <a:spLocks noGrp="1"/>
          </p:cNvSpPr>
          <p:nvPr>
            <p:ph type="title"/>
          </p:nvPr>
        </p:nvSpPr>
        <p:spPr>
          <a:xfrm>
            <a:off x="706825" y="548450"/>
            <a:ext cx="7730400" cy="56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t>QUERY THE TOTAL NUMBER OF PIZZA TYPES?</a:t>
            </a:r>
            <a:endParaRPr sz="1800" dirty="0"/>
          </a:p>
        </p:txBody>
      </p:sp>
      <p:cxnSp>
        <p:nvCxnSpPr>
          <p:cNvPr id="1247" name="Google Shape;1247;p44">
            <a:hlinkClick r:id="" action="ppaction://hlinkshowjump?jump=nextslide"/>
            <a:extLst>
              <a:ext uri="{FF2B5EF4-FFF2-40B4-BE49-F238E27FC236}">
                <a16:creationId xmlns:a16="http://schemas.microsoft.com/office/drawing/2014/main" id="{3316A850-88A8-CFBA-6341-176A2F1A3E3E}"/>
              </a:ext>
            </a:extLst>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248" name="Google Shape;1248;p44">
            <a:extLst>
              <a:ext uri="{FF2B5EF4-FFF2-40B4-BE49-F238E27FC236}">
                <a16:creationId xmlns:a16="http://schemas.microsoft.com/office/drawing/2014/main" id="{4A470C90-EB6A-5B79-7D57-CC15C0A90112}"/>
              </a:ext>
            </a:extLst>
          </p:cNvPr>
          <p:cNvPicPr preferRelativeResize="0"/>
          <p:nvPr/>
        </p:nvPicPr>
        <p:blipFill>
          <a:blip r:embed="rId3">
            <a:alphaModFix/>
          </a:blip>
          <a:stretch>
            <a:fillRect/>
          </a:stretch>
        </p:blipFill>
        <p:spPr>
          <a:xfrm>
            <a:off x="-540475" y="1531467"/>
            <a:ext cx="1828800" cy="1798683"/>
          </a:xfrm>
          <a:prstGeom prst="rect">
            <a:avLst/>
          </a:prstGeom>
          <a:noFill/>
          <a:ln>
            <a:noFill/>
          </a:ln>
        </p:spPr>
      </p:pic>
      <p:sp>
        <p:nvSpPr>
          <p:cNvPr id="28" name="TextBox 27">
            <a:extLst>
              <a:ext uri="{FF2B5EF4-FFF2-40B4-BE49-F238E27FC236}">
                <a16:creationId xmlns:a16="http://schemas.microsoft.com/office/drawing/2014/main" id="{40A3CF0D-D0A3-1AA1-2D82-5E5AF71B8679}"/>
              </a:ext>
            </a:extLst>
          </p:cNvPr>
          <p:cNvSpPr txBox="1"/>
          <p:nvPr/>
        </p:nvSpPr>
        <p:spPr>
          <a:xfrm>
            <a:off x="927489" y="1223690"/>
            <a:ext cx="721672" cy="307777"/>
          </a:xfrm>
          <a:prstGeom prst="rect">
            <a:avLst/>
          </a:prstGeom>
          <a:noFill/>
        </p:spPr>
        <p:txBody>
          <a:bodyPr wrap="none" rtlCol="0">
            <a:spAutoFit/>
          </a:bodyPr>
          <a:lstStyle/>
          <a:p>
            <a:r>
              <a:rPr lang="en-US" b="1" dirty="0">
                <a:latin typeface="Roboto Mono" pitchFamily="49" charset="0"/>
                <a:ea typeface="Roboto Mono" pitchFamily="49" charset="0"/>
              </a:rPr>
              <a:t>Input</a:t>
            </a:r>
          </a:p>
        </p:txBody>
      </p:sp>
      <p:pic>
        <p:nvPicPr>
          <p:cNvPr id="2" name="Picture 1">
            <a:extLst>
              <a:ext uri="{FF2B5EF4-FFF2-40B4-BE49-F238E27FC236}">
                <a16:creationId xmlns:a16="http://schemas.microsoft.com/office/drawing/2014/main" id="{42D29B81-CA21-2283-3BFA-36DA2D8D33A4}"/>
              </a:ext>
            </a:extLst>
          </p:cNvPr>
          <p:cNvPicPr>
            <a:picLocks noChangeAspect="1"/>
          </p:cNvPicPr>
          <p:nvPr/>
        </p:nvPicPr>
        <p:blipFill>
          <a:blip r:embed="rId4"/>
          <a:stretch>
            <a:fillRect/>
          </a:stretch>
        </p:blipFill>
        <p:spPr>
          <a:xfrm>
            <a:off x="927489" y="1691892"/>
            <a:ext cx="6654800" cy="342900"/>
          </a:xfrm>
          <a:prstGeom prst="rect">
            <a:avLst/>
          </a:prstGeom>
        </p:spPr>
      </p:pic>
      <p:pic>
        <p:nvPicPr>
          <p:cNvPr id="3" name="Picture 2">
            <a:extLst>
              <a:ext uri="{FF2B5EF4-FFF2-40B4-BE49-F238E27FC236}">
                <a16:creationId xmlns:a16="http://schemas.microsoft.com/office/drawing/2014/main" id="{349275EE-1AF5-61E7-90FC-026674481C20}"/>
              </a:ext>
            </a:extLst>
          </p:cNvPr>
          <p:cNvPicPr>
            <a:picLocks noChangeAspect="1"/>
          </p:cNvPicPr>
          <p:nvPr/>
        </p:nvPicPr>
        <p:blipFill>
          <a:blip r:embed="rId5"/>
          <a:stretch>
            <a:fillRect/>
          </a:stretch>
        </p:blipFill>
        <p:spPr>
          <a:xfrm>
            <a:off x="927489" y="2916270"/>
            <a:ext cx="2337204" cy="827760"/>
          </a:xfrm>
          <a:prstGeom prst="rect">
            <a:avLst/>
          </a:prstGeom>
        </p:spPr>
      </p:pic>
      <p:pic>
        <p:nvPicPr>
          <p:cNvPr id="4" name="Google Shape;1249;p44">
            <a:extLst>
              <a:ext uri="{FF2B5EF4-FFF2-40B4-BE49-F238E27FC236}">
                <a16:creationId xmlns:a16="http://schemas.microsoft.com/office/drawing/2014/main" id="{FB0B0AF3-8D1A-AEDA-172E-9171B809E4BA}"/>
              </a:ext>
            </a:extLst>
          </p:cNvPr>
          <p:cNvPicPr preferRelativeResize="0"/>
          <p:nvPr/>
        </p:nvPicPr>
        <p:blipFill rotWithShape="1">
          <a:blip r:embed="rId6">
            <a:alphaModFix/>
          </a:blip>
          <a:srcRect l="18058" t="4506" r="14935" b="13552"/>
          <a:stretch/>
        </p:blipFill>
        <p:spPr>
          <a:xfrm>
            <a:off x="7000463" y="3759770"/>
            <a:ext cx="2873524" cy="1988875"/>
          </a:xfrm>
          <a:prstGeom prst="rect">
            <a:avLst/>
          </a:prstGeom>
          <a:noFill/>
          <a:ln>
            <a:noFill/>
          </a:ln>
        </p:spPr>
      </p:pic>
      <p:sp>
        <p:nvSpPr>
          <p:cNvPr id="5" name="TextBox 4">
            <a:extLst>
              <a:ext uri="{FF2B5EF4-FFF2-40B4-BE49-F238E27FC236}">
                <a16:creationId xmlns:a16="http://schemas.microsoft.com/office/drawing/2014/main" id="{9F3C82B9-1EDB-F606-0D71-FEF4EBC2F302}"/>
              </a:ext>
            </a:extLst>
          </p:cNvPr>
          <p:cNvSpPr txBox="1"/>
          <p:nvPr/>
        </p:nvSpPr>
        <p:spPr>
          <a:xfrm>
            <a:off x="927489" y="2492492"/>
            <a:ext cx="829073" cy="307777"/>
          </a:xfrm>
          <a:prstGeom prst="rect">
            <a:avLst/>
          </a:prstGeom>
          <a:noFill/>
        </p:spPr>
        <p:txBody>
          <a:bodyPr wrap="none" rtlCol="0">
            <a:spAutoFit/>
          </a:bodyPr>
          <a:lstStyle/>
          <a:p>
            <a:r>
              <a:rPr lang="en-US" b="1" dirty="0">
                <a:latin typeface="Roboto Mono" pitchFamily="49" charset="0"/>
                <a:ea typeface="Roboto Mono" pitchFamily="49" charset="0"/>
              </a:rPr>
              <a:t>Output</a:t>
            </a:r>
          </a:p>
        </p:txBody>
      </p:sp>
    </p:spTree>
    <p:extLst>
      <p:ext uri="{BB962C8B-B14F-4D97-AF65-F5344CB8AC3E}">
        <p14:creationId xmlns:p14="http://schemas.microsoft.com/office/powerpoint/2010/main" val="1107886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3">
          <a:extLst>
            <a:ext uri="{FF2B5EF4-FFF2-40B4-BE49-F238E27FC236}">
              <a16:creationId xmlns:a16="http://schemas.microsoft.com/office/drawing/2014/main" id="{0EA91A5A-4136-5127-2BBF-1E5FD22DA208}"/>
            </a:ext>
          </a:extLst>
        </p:cNvPr>
        <p:cNvGrpSpPr/>
        <p:nvPr/>
      </p:nvGrpSpPr>
      <p:grpSpPr>
        <a:xfrm>
          <a:off x="0" y="0"/>
          <a:ext cx="0" cy="0"/>
          <a:chOff x="0" y="0"/>
          <a:chExt cx="0" cy="0"/>
        </a:xfrm>
      </p:grpSpPr>
      <p:sp>
        <p:nvSpPr>
          <p:cNvPr id="1234" name="Google Shape;1234;p44">
            <a:extLst>
              <a:ext uri="{FF2B5EF4-FFF2-40B4-BE49-F238E27FC236}">
                <a16:creationId xmlns:a16="http://schemas.microsoft.com/office/drawing/2014/main" id="{FFBCD790-49F3-6837-5B63-7ECDADEAA9F1}"/>
              </a:ext>
            </a:extLst>
          </p:cNvPr>
          <p:cNvSpPr txBox="1">
            <a:spLocks noGrp="1"/>
          </p:cNvSpPr>
          <p:nvPr>
            <p:ph type="title"/>
          </p:nvPr>
        </p:nvSpPr>
        <p:spPr>
          <a:xfrm>
            <a:off x="706825" y="548450"/>
            <a:ext cx="7730400" cy="56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t>QUERY THE TOTAL NUMBER OF PIZZA ID TYPES?</a:t>
            </a:r>
            <a:endParaRPr sz="1800" dirty="0"/>
          </a:p>
        </p:txBody>
      </p:sp>
      <p:cxnSp>
        <p:nvCxnSpPr>
          <p:cNvPr id="1247" name="Google Shape;1247;p44">
            <a:hlinkClick r:id="" action="ppaction://hlinkshowjump?jump=nextslide"/>
            <a:extLst>
              <a:ext uri="{FF2B5EF4-FFF2-40B4-BE49-F238E27FC236}">
                <a16:creationId xmlns:a16="http://schemas.microsoft.com/office/drawing/2014/main" id="{96E281B6-E151-BA1D-0385-B2BBAC736B44}"/>
              </a:ext>
            </a:extLst>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248" name="Google Shape;1248;p44">
            <a:extLst>
              <a:ext uri="{FF2B5EF4-FFF2-40B4-BE49-F238E27FC236}">
                <a16:creationId xmlns:a16="http://schemas.microsoft.com/office/drawing/2014/main" id="{509C0799-18B4-FA16-F623-1BE0AB0FE5BE}"/>
              </a:ext>
            </a:extLst>
          </p:cNvPr>
          <p:cNvPicPr preferRelativeResize="0"/>
          <p:nvPr/>
        </p:nvPicPr>
        <p:blipFill>
          <a:blip r:embed="rId3">
            <a:alphaModFix/>
          </a:blip>
          <a:stretch>
            <a:fillRect/>
          </a:stretch>
        </p:blipFill>
        <p:spPr>
          <a:xfrm>
            <a:off x="-540475" y="1531467"/>
            <a:ext cx="1828800" cy="1798683"/>
          </a:xfrm>
          <a:prstGeom prst="rect">
            <a:avLst/>
          </a:prstGeom>
          <a:noFill/>
          <a:ln>
            <a:noFill/>
          </a:ln>
        </p:spPr>
      </p:pic>
      <p:sp>
        <p:nvSpPr>
          <p:cNvPr id="28" name="TextBox 27">
            <a:extLst>
              <a:ext uri="{FF2B5EF4-FFF2-40B4-BE49-F238E27FC236}">
                <a16:creationId xmlns:a16="http://schemas.microsoft.com/office/drawing/2014/main" id="{81B8128A-C797-D90E-FB99-9F8EFE9C9AD3}"/>
              </a:ext>
            </a:extLst>
          </p:cNvPr>
          <p:cNvSpPr txBox="1"/>
          <p:nvPr/>
        </p:nvSpPr>
        <p:spPr>
          <a:xfrm>
            <a:off x="927489" y="1223690"/>
            <a:ext cx="721672" cy="307777"/>
          </a:xfrm>
          <a:prstGeom prst="rect">
            <a:avLst/>
          </a:prstGeom>
          <a:noFill/>
        </p:spPr>
        <p:txBody>
          <a:bodyPr wrap="none" rtlCol="0">
            <a:spAutoFit/>
          </a:bodyPr>
          <a:lstStyle/>
          <a:p>
            <a:r>
              <a:rPr lang="en-US" b="1" dirty="0">
                <a:latin typeface="Roboto Mono" pitchFamily="49" charset="0"/>
                <a:ea typeface="Roboto Mono" pitchFamily="49" charset="0"/>
              </a:rPr>
              <a:t>Input</a:t>
            </a:r>
          </a:p>
        </p:txBody>
      </p:sp>
      <p:pic>
        <p:nvPicPr>
          <p:cNvPr id="2" name="Google Shape;1249;p44">
            <a:extLst>
              <a:ext uri="{FF2B5EF4-FFF2-40B4-BE49-F238E27FC236}">
                <a16:creationId xmlns:a16="http://schemas.microsoft.com/office/drawing/2014/main" id="{4C32492E-6CD0-2F7E-662B-741931CC586D}"/>
              </a:ext>
            </a:extLst>
          </p:cNvPr>
          <p:cNvPicPr preferRelativeResize="0"/>
          <p:nvPr/>
        </p:nvPicPr>
        <p:blipFill rotWithShape="1">
          <a:blip r:embed="rId4">
            <a:alphaModFix/>
          </a:blip>
          <a:srcRect l="18058" t="4506" r="14935" b="13552"/>
          <a:stretch/>
        </p:blipFill>
        <p:spPr>
          <a:xfrm>
            <a:off x="7000463" y="3759770"/>
            <a:ext cx="2873524" cy="1988875"/>
          </a:xfrm>
          <a:prstGeom prst="rect">
            <a:avLst/>
          </a:prstGeom>
          <a:noFill/>
          <a:ln>
            <a:noFill/>
          </a:ln>
        </p:spPr>
      </p:pic>
      <p:pic>
        <p:nvPicPr>
          <p:cNvPr id="3" name="Picture 2">
            <a:extLst>
              <a:ext uri="{FF2B5EF4-FFF2-40B4-BE49-F238E27FC236}">
                <a16:creationId xmlns:a16="http://schemas.microsoft.com/office/drawing/2014/main" id="{D5F2ED67-7C4A-2440-DEE6-8B94DD234691}"/>
              </a:ext>
            </a:extLst>
          </p:cNvPr>
          <p:cNvPicPr>
            <a:picLocks noChangeAspect="1"/>
          </p:cNvPicPr>
          <p:nvPr/>
        </p:nvPicPr>
        <p:blipFill>
          <a:blip r:embed="rId5"/>
          <a:stretch>
            <a:fillRect/>
          </a:stretch>
        </p:blipFill>
        <p:spPr>
          <a:xfrm>
            <a:off x="927489" y="2911245"/>
            <a:ext cx="2006843" cy="882319"/>
          </a:xfrm>
          <a:prstGeom prst="rect">
            <a:avLst/>
          </a:prstGeom>
        </p:spPr>
      </p:pic>
      <p:pic>
        <p:nvPicPr>
          <p:cNvPr id="4" name="Picture 3">
            <a:extLst>
              <a:ext uri="{FF2B5EF4-FFF2-40B4-BE49-F238E27FC236}">
                <a16:creationId xmlns:a16="http://schemas.microsoft.com/office/drawing/2014/main" id="{6FF519AF-8E90-0E0B-9AF3-095FFC2BB482}"/>
              </a:ext>
            </a:extLst>
          </p:cNvPr>
          <p:cNvPicPr>
            <a:picLocks noChangeAspect="1"/>
          </p:cNvPicPr>
          <p:nvPr/>
        </p:nvPicPr>
        <p:blipFill>
          <a:blip r:embed="rId6"/>
          <a:stretch>
            <a:fillRect/>
          </a:stretch>
        </p:blipFill>
        <p:spPr>
          <a:xfrm>
            <a:off x="927489" y="1660947"/>
            <a:ext cx="5245100" cy="368300"/>
          </a:xfrm>
          <a:prstGeom prst="rect">
            <a:avLst/>
          </a:prstGeom>
        </p:spPr>
      </p:pic>
      <p:sp>
        <p:nvSpPr>
          <p:cNvPr id="6" name="TextBox 5">
            <a:extLst>
              <a:ext uri="{FF2B5EF4-FFF2-40B4-BE49-F238E27FC236}">
                <a16:creationId xmlns:a16="http://schemas.microsoft.com/office/drawing/2014/main" id="{DD8B7B1A-0517-8E37-2112-A4D390EFA3B4}"/>
              </a:ext>
            </a:extLst>
          </p:cNvPr>
          <p:cNvSpPr txBox="1"/>
          <p:nvPr/>
        </p:nvSpPr>
        <p:spPr>
          <a:xfrm>
            <a:off x="927489" y="2492492"/>
            <a:ext cx="829073" cy="307777"/>
          </a:xfrm>
          <a:prstGeom prst="rect">
            <a:avLst/>
          </a:prstGeom>
          <a:noFill/>
        </p:spPr>
        <p:txBody>
          <a:bodyPr wrap="none" rtlCol="0">
            <a:spAutoFit/>
          </a:bodyPr>
          <a:lstStyle/>
          <a:p>
            <a:r>
              <a:rPr lang="en-US" b="1" dirty="0">
                <a:latin typeface="Roboto Mono" pitchFamily="49" charset="0"/>
                <a:ea typeface="Roboto Mono" pitchFamily="49" charset="0"/>
              </a:rPr>
              <a:t>Output</a:t>
            </a:r>
          </a:p>
        </p:txBody>
      </p:sp>
    </p:spTree>
    <p:extLst>
      <p:ext uri="{BB962C8B-B14F-4D97-AF65-F5344CB8AC3E}">
        <p14:creationId xmlns:p14="http://schemas.microsoft.com/office/powerpoint/2010/main" val="546054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3">
          <a:extLst>
            <a:ext uri="{FF2B5EF4-FFF2-40B4-BE49-F238E27FC236}">
              <a16:creationId xmlns:a16="http://schemas.microsoft.com/office/drawing/2014/main" id="{88457698-AEF0-2DEC-4171-0E0E809CDAE2}"/>
            </a:ext>
          </a:extLst>
        </p:cNvPr>
        <p:cNvGrpSpPr/>
        <p:nvPr/>
      </p:nvGrpSpPr>
      <p:grpSpPr>
        <a:xfrm>
          <a:off x="0" y="0"/>
          <a:ext cx="0" cy="0"/>
          <a:chOff x="0" y="0"/>
          <a:chExt cx="0" cy="0"/>
        </a:xfrm>
      </p:grpSpPr>
      <p:sp>
        <p:nvSpPr>
          <p:cNvPr id="1234" name="Google Shape;1234;p44">
            <a:extLst>
              <a:ext uri="{FF2B5EF4-FFF2-40B4-BE49-F238E27FC236}">
                <a16:creationId xmlns:a16="http://schemas.microsoft.com/office/drawing/2014/main" id="{413E01A4-03FE-7D78-6631-4DD9D68AAD00}"/>
              </a:ext>
            </a:extLst>
          </p:cNvPr>
          <p:cNvSpPr txBox="1">
            <a:spLocks noGrp="1"/>
          </p:cNvSpPr>
          <p:nvPr>
            <p:ph type="title"/>
          </p:nvPr>
        </p:nvSpPr>
        <p:spPr>
          <a:xfrm>
            <a:off x="706825" y="548450"/>
            <a:ext cx="7730400" cy="56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t>QUERY TOTAL ORDER QUANTITY PLACED?</a:t>
            </a:r>
            <a:endParaRPr sz="1800" dirty="0"/>
          </a:p>
        </p:txBody>
      </p:sp>
      <p:cxnSp>
        <p:nvCxnSpPr>
          <p:cNvPr id="1247" name="Google Shape;1247;p44">
            <a:hlinkClick r:id="" action="ppaction://hlinkshowjump?jump=nextslide"/>
            <a:extLst>
              <a:ext uri="{FF2B5EF4-FFF2-40B4-BE49-F238E27FC236}">
                <a16:creationId xmlns:a16="http://schemas.microsoft.com/office/drawing/2014/main" id="{68CBCD1C-DE66-4995-39AF-C2C4BCC3856F}"/>
              </a:ext>
            </a:extLst>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248" name="Google Shape;1248;p44">
            <a:extLst>
              <a:ext uri="{FF2B5EF4-FFF2-40B4-BE49-F238E27FC236}">
                <a16:creationId xmlns:a16="http://schemas.microsoft.com/office/drawing/2014/main" id="{5ECE3AC5-774C-8F0B-8655-9BA517C26C4D}"/>
              </a:ext>
            </a:extLst>
          </p:cNvPr>
          <p:cNvPicPr preferRelativeResize="0"/>
          <p:nvPr/>
        </p:nvPicPr>
        <p:blipFill>
          <a:blip r:embed="rId3">
            <a:alphaModFix/>
          </a:blip>
          <a:stretch>
            <a:fillRect/>
          </a:stretch>
        </p:blipFill>
        <p:spPr>
          <a:xfrm>
            <a:off x="-540475" y="1531467"/>
            <a:ext cx="1828800" cy="1798683"/>
          </a:xfrm>
          <a:prstGeom prst="rect">
            <a:avLst/>
          </a:prstGeom>
          <a:noFill/>
          <a:ln>
            <a:noFill/>
          </a:ln>
        </p:spPr>
      </p:pic>
      <p:sp>
        <p:nvSpPr>
          <p:cNvPr id="28" name="TextBox 27">
            <a:extLst>
              <a:ext uri="{FF2B5EF4-FFF2-40B4-BE49-F238E27FC236}">
                <a16:creationId xmlns:a16="http://schemas.microsoft.com/office/drawing/2014/main" id="{B352EA88-6FCF-7952-F890-3713FA5F9820}"/>
              </a:ext>
            </a:extLst>
          </p:cNvPr>
          <p:cNvSpPr txBox="1"/>
          <p:nvPr/>
        </p:nvSpPr>
        <p:spPr>
          <a:xfrm>
            <a:off x="927489" y="1223690"/>
            <a:ext cx="721672" cy="307777"/>
          </a:xfrm>
          <a:prstGeom prst="rect">
            <a:avLst/>
          </a:prstGeom>
          <a:noFill/>
        </p:spPr>
        <p:txBody>
          <a:bodyPr wrap="none" rtlCol="0">
            <a:spAutoFit/>
          </a:bodyPr>
          <a:lstStyle/>
          <a:p>
            <a:r>
              <a:rPr lang="en-US" b="1" dirty="0">
                <a:latin typeface="Roboto Mono" pitchFamily="49" charset="0"/>
                <a:ea typeface="Roboto Mono" pitchFamily="49" charset="0"/>
              </a:rPr>
              <a:t>Input</a:t>
            </a:r>
          </a:p>
        </p:txBody>
      </p:sp>
      <p:pic>
        <p:nvPicPr>
          <p:cNvPr id="2" name="Google Shape;1249;p44">
            <a:extLst>
              <a:ext uri="{FF2B5EF4-FFF2-40B4-BE49-F238E27FC236}">
                <a16:creationId xmlns:a16="http://schemas.microsoft.com/office/drawing/2014/main" id="{40FF1F99-C581-971C-F417-36B697AEA5DD}"/>
              </a:ext>
            </a:extLst>
          </p:cNvPr>
          <p:cNvPicPr preferRelativeResize="0"/>
          <p:nvPr/>
        </p:nvPicPr>
        <p:blipFill rotWithShape="1">
          <a:blip r:embed="rId4">
            <a:alphaModFix/>
          </a:blip>
          <a:srcRect l="18058" t="4506" r="14935" b="13552"/>
          <a:stretch/>
        </p:blipFill>
        <p:spPr>
          <a:xfrm>
            <a:off x="7000463" y="3759770"/>
            <a:ext cx="2873524" cy="1988875"/>
          </a:xfrm>
          <a:prstGeom prst="rect">
            <a:avLst/>
          </a:prstGeom>
          <a:noFill/>
          <a:ln>
            <a:noFill/>
          </a:ln>
        </p:spPr>
      </p:pic>
      <p:pic>
        <p:nvPicPr>
          <p:cNvPr id="5" name="Picture 4">
            <a:extLst>
              <a:ext uri="{FF2B5EF4-FFF2-40B4-BE49-F238E27FC236}">
                <a16:creationId xmlns:a16="http://schemas.microsoft.com/office/drawing/2014/main" id="{0E008599-9423-FEFB-BC80-19FE9061814E}"/>
              </a:ext>
            </a:extLst>
          </p:cNvPr>
          <p:cNvPicPr>
            <a:picLocks noChangeAspect="1"/>
          </p:cNvPicPr>
          <p:nvPr/>
        </p:nvPicPr>
        <p:blipFill>
          <a:blip r:embed="rId5"/>
          <a:stretch>
            <a:fillRect/>
          </a:stretch>
        </p:blipFill>
        <p:spPr>
          <a:xfrm>
            <a:off x="927489" y="2898689"/>
            <a:ext cx="1988869" cy="789234"/>
          </a:xfrm>
          <a:prstGeom prst="rect">
            <a:avLst/>
          </a:prstGeom>
        </p:spPr>
      </p:pic>
      <p:pic>
        <p:nvPicPr>
          <p:cNvPr id="6" name="Picture 5">
            <a:extLst>
              <a:ext uri="{FF2B5EF4-FFF2-40B4-BE49-F238E27FC236}">
                <a16:creationId xmlns:a16="http://schemas.microsoft.com/office/drawing/2014/main" id="{6E13B541-C30B-7BC2-041F-A0BDF0329D6B}"/>
              </a:ext>
            </a:extLst>
          </p:cNvPr>
          <p:cNvPicPr>
            <a:picLocks noChangeAspect="1"/>
          </p:cNvPicPr>
          <p:nvPr/>
        </p:nvPicPr>
        <p:blipFill>
          <a:blip r:embed="rId6"/>
          <a:stretch>
            <a:fillRect/>
          </a:stretch>
        </p:blipFill>
        <p:spPr>
          <a:xfrm>
            <a:off x="927489" y="1697023"/>
            <a:ext cx="6311900" cy="279400"/>
          </a:xfrm>
          <a:prstGeom prst="rect">
            <a:avLst/>
          </a:prstGeom>
        </p:spPr>
      </p:pic>
      <p:sp>
        <p:nvSpPr>
          <p:cNvPr id="4" name="TextBox 3">
            <a:extLst>
              <a:ext uri="{FF2B5EF4-FFF2-40B4-BE49-F238E27FC236}">
                <a16:creationId xmlns:a16="http://schemas.microsoft.com/office/drawing/2014/main" id="{D7A2EB5E-BAFA-E780-CF73-C6101106113D}"/>
              </a:ext>
            </a:extLst>
          </p:cNvPr>
          <p:cNvSpPr txBox="1"/>
          <p:nvPr/>
        </p:nvSpPr>
        <p:spPr>
          <a:xfrm>
            <a:off x="927489" y="2492492"/>
            <a:ext cx="829073" cy="307777"/>
          </a:xfrm>
          <a:prstGeom prst="rect">
            <a:avLst/>
          </a:prstGeom>
          <a:noFill/>
        </p:spPr>
        <p:txBody>
          <a:bodyPr wrap="none" rtlCol="0">
            <a:spAutoFit/>
          </a:bodyPr>
          <a:lstStyle/>
          <a:p>
            <a:r>
              <a:rPr lang="en-US" b="1" dirty="0">
                <a:latin typeface="Roboto Mono" pitchFamily="49" charset="0"/>
                <a:ea typeface="Roboto Mono" pitchFamily="49" charset="0"/>
              </a:rPr>
              <a:t>Output</a:t>
            </a:r>
          </a:p>
        </p:txBody>
      </p:sp>
    </p:spTree>
    <p:extLst>
      <p:ext uri="{BB962C8B-B14F-4D97-AF65-F5344CB8AC3E}">
        <p14:creationId xmlns:p14="http://schemas.microsoft.com/office/powerpoint/2010/main" val="1071372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3">
          <a:extLst>
            <a:ext uri="{FF2B5EF4-FFF2-40B4-BE49-F238E27FC236}">
              <a16:creationId xmlns:a16="http://schemas.microsoft.com/office/drawing/2014/main" id="{C304CFC0-9B7F-3C2C-4B91-A0E68FBCF8FE}"/>
            </a:ext>
          </a:extLst>
        </p:cNvPr>
        <p:cNvGrpSpPr/>
        <p:nvPr/>
      </p:nvGrpSpPr>
      <p:grpSpPr>
        <a:xfrm>
          <a:off x="0" y="0"/>
          <a:ext cx="0" cy="0"/>
          <a:chOff x="0" y="0"/>
          <a:chExt cx="0" cy="0"/>
        </a:xfrm>
      </p:grpSpPr>
      <p:sp>
        <p:nvSpPr>
          <p:cNvPr id="1234" name="Google Shape;1234;p44">
            <a:extLst>
              <a:ext uri="{FF2B5EF4-FFF2-40B4-BE49-F238E27FC236}">
                <a16:creationId xmlns:a16="http://schemas.microsoft.com/office/drawing/2014/main" id="{ABAFF35E-43CD-274D-C4C6-50E51A004AD5}"/>
              </a:ext>
            </a:extLst>
          </p:cNvPr>
          <p:cNvSpPr txBox="1">
            <a:spLocks noGrp="1"/>
          </p:cNvSpPr>
          <p:nvPr>
            <p:ph type="title"/>
          </p:nvPr>
        </p:nvSpPr>
        <p:spPr>
          <a:xfrm>
            <a:off x="706825" y="548450"/>
            <a:ext cx="7730400" cy="56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t>QUERY THE FIRST DATE OF TRANSACTION AND THE LAST DATE OF TRANSACTION?</a:t>
            </a:r>
          </a:p>
        </p:txBody>
      </p:sp>
      <p:cxnSp>
        <p:nvCxnSpPr>
          <p:cNvPr id="1247" name="Google Shape;1247;p44">
            <a:hlinkClick r:id="" action="ppaction://hlinkshowjump?jump=nextslide"/>
            <a:extLst>
              <a:ext uri="{FF2B5EF4-FFF2-40B4-BE49-F238E27FC236}">
                <a16:creationId xmlns:a16="http://schemas.microsoft.com/office/drawing/2014/main" id="{31BBF60B-4EFB-A1A8-B435-490E02CC1D1B}"/>
              </a:ext>
            </a:extLst>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248" name="Google Shape;1248;p44">
            <a:extLst>
              <a:ext uri="{FF2B5EF4-FFF2-40B4-BE49-F238E27FC236}">
                <a16:creationId xmlns:a16="http://schemas.microsoft.com/office/drawing/2014/main" id="{CAD086FD-AEE3-7C57-28C5-A8FEA75A056E}"/>
              </a:ext>
            </a:extLst>
          </p:cNvPr>
          <p:cNvPicPr preferRelativeResize="0"/>
          <p:nvPr/>
        </p:nvPicPr>
        <p:blipFill>
          <a:blip r:embed="rId3">
            <a:alphaModFix/>
          </a:blip>
          <a:stretch>
            <a:fillRect/>
          </a:stretch>
        </p:blipFill>
        <p:spPr>
          <a:xfrm>
            <a:off x="-540475" y="1531467"/>
            <a:ext cx="1828800" cy="1798683"/>
          </a:xfrm>
          <a:prstGeom prst="rect">
            <a:avLst/>
          </a:prstGeom>
          <a:noFill/>
          <a:ln>
            <a:noFill/>
          </a:ln>
        </p:spPr>
      </p:pic>
      <p:sp>
        <p:nvSpPr>
          <p:cNvPr id="28" name="TextBox 27">
            <a:extLst>
              <a:ext uri="{FF2B5EF4-FFF2-40B4-BE49-F238E27FC236}">
                <a16:creationId xmlns:a16="http://schemas.microsoft.com/office/drawing/2014/main" id="{57F29398-88B8-2D03-FE45-4C6F75FD1DB2}"/>
              </a:ext>
            </a:extLst>
          </p:cNvPr>
          <p:cNvSpPr txBox="1"/>
          <p:nvPr/>
        </p:nvSpPr>
        <p:spPr>
          <a:xfrm>
            <a:off x="927489" y="1223690"/>
            <a:ext cx="721672" cy="307777"/>
          </a:xfrm>
          <a:prstGeom prst="rect">
            <a:avLst/>
          </a:prstGeom>
          <a:noFill/>
        </p:spPr>
        <p:txBody>
          <a:bodyPr wrap="none" rtlCol="0">
            <a:spAutoFit/>
          </a:bodyPr>
          <a:lstStyle/>
          <a:p>
            <a:r>
              <a:rPr lang="en-US" b="1" dirty="0">
                <a:latin typeface="Roboto Mono" pitchFamily="49" charset="0"/>
                <a:ea typeface="Roboto Mono" pitchFamily="49" charset="0"/>
              </a:rPr>
              <a:t>Input</a:t>
            </a:r>
          </a:p>
        </p:txBody>
      </p:sp>
      <p:pic>
        <p:nvPicPr>
          <p:cNvPr id="2" name="Google Shape;1249;p44">
            <a:extLst>
              <a:ext uri="{FF2B5EF4-FFF2-40B4-BE49-F238E27FC236}">
                <a16:creationId xmlns:a16="http://schemas.microsoft.com/office/drawing/2014/main" id="{80314618-790A-7C8B-31C5-8CB8FCBDBF2D}"/>
              </a:ext>
            </a:extLst>
          </p:cNvPr>
          <p:cNvPicPr preferRelativeResize="0"/>
          <p:nvPr/>
        </p:nvPicPr>
        <p:blipFill rotWithShape="1">
          <a:blip r:embed="rId4">
            <a:alphaModFix/>
          </a:blip>
          <a:srcRect l="18058" t="4506" r="14935" b="13552"/>
          <a:stretch/>
        </p:blipFill>
        <p:spPr>
          <a:xfrm>
            <a:off x="7000463" y="3759770"/>
            <a:ext cx="2873524" cy="1988875"/>
          </a:xfrm>
          <a:prstGeom prst="rect">
            <a:avLst/>
          </a:prstGeom>
          <a:noFill/>
          <a:ln>
            <a:noFill/>
          </a:ln>
        </p:spPr>
      </p:pic>
      <p:pic>
        <p:nvPicPr>
          <p:cNvPr id="3" name="Picture 2">
            <a:extLst>
              <a:ext uri="{FF2B5EF4-FFF2-40B4-BE49-F238E27FC236}">
                <a16:creationId xmlns:a16="http://schemas.microsoft.com/office/drawing/2014/main" id="{D33DF5CF-9C69-78D1-F1EB-2D10C0CDBD86}"/>
              </a:ext>
            </a:extLst>
          </p:cNvPr>
          <p:cNvPicPr>
            <a:picLocks noChangeAspect="1"/>
          </p:cNvPicPr>
          <p:nvPr/>
        </p:nvPicPr>
        <p:blipFill>
          <a:blip r:embed="rId5"/>
          <a:stretch>
            <a:fillRect/>
          </a:stretch>
        </p:blipFill>
        <p:spPr>
          <a:xfrm>
            <a:off x="927489" y="1671384"/>
            <a:ext cx="6819900" cy="279400"/>
          </a:xfrm>
          <a:prstGeom prst="rect">
            <a:avLst/>
          </a:prstGeom>
        </p:spPr>
      </p:pic>
      <p:pic>
        <p:nvPicPr>
          <p:cNvPr id="4" name="Picture 3">
            <a:extLst>
              <a:ext uri="{FF2B5EF4-FFF2-40B4-BE49-F238E27FC236}">
                <a16:creationId xmlns:a16="http://schemas.microsoft.com/office/drawing/2014/main" id="{0B2D9E4A-E8DC-49D1-FCAB-BD4E1A655BDC}"/>
              </a:ext>
            </a:extLst>
          </p:cNvPr>
          <p:cNvPicPr>
            <a:picLocks noChangeAspect="1"/>
          </p:cNvPicPr>
          <p:nvPr/>
        </p:nvPicPr>
        <p:blipFill>
          <a:blip r:embed="rId6"/>
          <a:stretch>
            <a:fillRect/>
          </a:stretch>
        </p:blipFill>
        <p:spPr>
          <a:xfrm>
            <a:off x="927489" y="2918014"/>
            <a:ext cx="2291968" cy="719913"/>
          </a:xfrm>
          <a:prstGeom prst="rect">
            <a:avLst/>
          </a:prstGeom>
        </p:spPr>
      </p:pic>
      <p:sp>
        <p:nvSpPr>
          <p:cNvPr id="5" name="TextBox 4">
            <a:extLst>
              <a:ext uri="{FF2B5EF4-FFF2-40B4-BE49-F238E27FC236}">
                <a16:creationId xmlns:a16="http://schemas.microsoft.com/office/drawing/2014/main" id="{AFB31F22-AFE3-6C1C-E525-EB69D00739AE}"/>
              </a:ext>
            </a:extLst>
          </p:cNvPr>
          <p:cNvSpPr txBox="1"/>
          <p:nvPr/>
        </p:nvSpPr>
        <p:spPr>
          <a:xfrm>
            <a:off x="927489" y="2492492"/>
            <a:ext cx="829073" cy="307777"/>
          </a:xfrm>
          <a:prstGeom prst="rect">
            <a:avLst/>
          </a:prstGeom>
          <a:noFill/>
        </p:spPr>
        <p:txBody>
          <a:bodyPr wrap="none" rtlCol="0">
            <a:spAutoFit/>
          </a:bodyPr>
          <a:lstStyle/>
          <a:p>
            <a:r>
              <a:rPr lang="en-US" b="1" dirty="0">
                <a:latin typeface="Roboto Mono" pitchFamily="49" charset="0"/>
                <a:ea typeface="Roboto Mono" pitchFamily="49" charset="0"/>
              </a:rPr>
              <a:t>Output</a:t>
            </a:r>
          </a:p>
        </p:txBody>
      </p:sp>
    </p:spTree>
    <p:extLst>
      <p:ext uri="{BB962C8B-B14F-4D97-AF65-F5344CB8AC3E}">
        <p14:creationId xmlns:p14="http://schemas.microsoft.com/office/powerpoint/2010/main" val="2778954836"/>
      </p:ext>
    </p:extLst>
  </p:cSld>
  <p:clrMapOvr>
    <a:masterClrMapping/>
  </p:clrMapOvr>
</p:sld>
</file>

<file path=ppt/theme/theme1.xml><?xml version="1.0" encoding="utf-8"?>
<a:theme xmlns:a="http://schemas.openxmlformats.org/drawingml/2006/main" name="Homemade Pizza Workshop for Pizza Week by Slidesgo">
  <a:themeElements>
    <a:clrScheme name="Simple Light">
      <a:dk1>
        <a:srgbClr val="3B2E2C"/>
      </a:dk1>
      <a:lt1>
        <a:srgbClr val="F8F5EE"/>
      </a:lt1>
      <a:dk2>
        <a:srgbClr val="ECAA49"/>
      </a:dk2>
      <a:lt2>
        <a:srgbClr val="FBE7B5"/>
      </a:lt2>
      <a:accent1>
        <a:srgbClr val="C72835"/>
      </a:accent1>
      <a:accent2>
        <a:srgbClr val="73992F"/>
      </a:accent2>
      <a:accent3>
        <a:srgbClr val="FFFFFF"/>
      </a:accent3>
      <a:accent4>
        <a:srgbClr val="FFFFFF"/>
      </a:accent4>
      <a:accent5>
        <a:srgbClr val="FFFFFF"/>
      </a:accent5>
      <a:accent6>
        <a:srgbClr val="FFFFFF"/>
      </a:accent6>
      <a:hlink>
        <a:srgbClr val="3B2E2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Homemade Pizza Workshop for Pizza Week by Slidesgo" id="{2D2355E1-D492-7443-A07B-BEAAD70309C4}" vid="{805AD3D4-CEFB-5046-AE2E-D3A02A6648B6}"/>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1493</TotalTime>
  <Words>559</Words>
  <Application>Microsoft Macintosh PowerPoint</Application>
  <PresentationFormat>On-screen Show (16:9)</PresentationFormat>
  <Paragraphs>100</Paragraphs>
  <Slides>24</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Wingdings</vt:lpstr>
      <vt:lpstr>Fjalla One</vt:lpstr>
      <vt:lpstr>Roboto Mono</vt:lpstr>
      <vt:lpstr>Homemade Pizza Workshop for Pizza Week by Slidesgo</vt:lpstr>
      <vt:lpstr>PIZZA  SALES ANALYSIS</vt:lpstr>
      <vt:lpstr>OVERVIEW</vt:lpstr>
      <vt:lpstr>ABOUT THE PROJECT</vt:lpstr>
      <vt:lpstr>DATA</vt:lpstr>
      <vt:lpstr>QUERY THE TOTAL NUMBER OF ORDERS PLACED?</vt:lpstr>
      <vt:lpstr>QUERY THE TOTAL NUMBER OF PIZZA TYPES?</vt:lpstr>
      <vt:lpstr>QUERY THE TOTAL NUMBER OF PIZZA ID TYPES?</vt:lpstr>
      <vt:lpstr>QUERY TOTAL ORDER QUANTITY PLACED?</vt:lpstr>
      <vt:lpstr>QUERY THE FIRST DATE OF TRANSACTION AND THE LAST DATE OF TRANSACTION?</vt:lpstr>
      <vt:lpstr>QUERY THE TOTAL REVENUE GENERATED?</vt:lpstr>
      <vt:lpstr>QUERY THE HIGHEST PRICED PIZZA? </vt:lpstr>
      <vt:lpstr>QUERY THE LOWEST PRICED PIZZA? </vt:lpstr>
      <vt:lpstr>QUERY THE PIZZA ORDERED QTY BY SIZE?</vt:lpstr>
      <vt:lpstr>QUERY THE PIZZA ORDERED QTY BY CATEGORY?</vt:lpstr>
      <vt:lpstr>QUERY THE PIZZA ORDERED QTY BY PIZZA NAME?</vt:lpstr>
      <vt:lpstr>QUERY THE TOP 7 PIZZAS BASED ON THE ORDERS QTY?</vt:lpstr>
      <vt:lpstr>QUERY THE DISTRIBUTION(QUANTITY) OF ORDERS BY HOUR OF DAY? </vt:lpstr>
      <vt:lpstr>QUERY THE PIZZA ORDER QTY BY DATE AND CALCULATE THE AVERAGE NUMBERS OF PIZZAS ORDERED PER DAY?</vt:lpstr>
      <vt:lpstr>QUERY THE TOP 7 PIZZA BY REVENUE? </vt:lpstr>
      <vt:lpstr>QUERY THE PERECENTAGE CONTRIBUTION OF EACH PIZZA CATEGORY TO TOTAL REVENUE?</vt:lpstr>
      <vt:lpstr>ANALYSE THE QUMULATIVE REVENUE GENERATED OVER DATE?</vt:lpstr>
      <vt:lpstr>DETERMINE THE TOP 3 MOST ORDERED PIZZAS NAMES BASED ON REVENUE FOR EACH CATEGORY?</vt:lpstr>
      <vt:lpstr>KEY TAKEAWAYS</vt:lpstr>
      <vt:lpstr>THANK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18722961345</cp:lastModifiedBy>
  <cp:revision>34</cp:revision>
  <dcterms:modified xsi:type="dcterms:W3CDTF">2025-03-02T20:38:14Z</dcterms:modified>
</cp:coreProperties>
</file>